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7" r:id="rId3"/>
    <p:sldId id="257" r:id="rId4"/>
    <p:sldId id="268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6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70" r:id="rId26"/>
    <p:sldId id="27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17/06/relationships/model3d" Target="../media/model3d3.glb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12" Type="http://schemas.openxmlformats.org/officeDocument/2006/relationships/image" Target="../media/image9.png"/><Relationship Id="rId2" Type="http://schemas.microsoft.com/office/2017/06/relationships/model3d" Target="../media/model3d1.glb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17/06/relationships/model3d" Target="../media/model3d3.glb"/><Relationship Id="rId5" Type="http://schemas.microsoft.com/office/2017/06/relationships/model3d" Target="../media/model3d2.glb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23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17/06/relationships/model3d" Target="../media/model3d3.glb"/><Relationship Id="rId13" Type="http://schemas.openxmlformats.org/officeDocument/2006/relationships/image" Target="../media/image32.png"/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microsoft.com/office/2017/06/relationships/model3d" Target="../media/model3d2.glb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9.png"/><Relationship Id="rId14" Type="http://schemas.microsoft.com/office/2017/06/relationships/model3d" Target="../media/model3d1.glb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2" Type="http://schemas.microsoft.com/office/2017/06/relationships/model3d" Target="../media/model3d1.glb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5" Type="http://schemas.openxmlformats.org/officeDocument/2006/relationships/image" Target="../media/image32.png"/><Relationship Id="rId10" Type="http://schemas.microsoft.com/office/2017/06/relationships/model3d" Target="../media/model3d3.glb"/><Relationship Id="rId4" Type="http://schemas.microsoft.com/office/2017/06/relationships/model3d" Target="../media/model3d2.glb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7.png"/><Relationship Id="rId3" Type="http://schemas.openxmlformats.org/officeDocument/2006/relationships/image" Target="../media/image33.png"/><Relationship Id="rId7" Type="http://schemas.openxmlformats.org/officeDocument/2006/relationships/image" Target="../media/image44.png"/><Relationship Id="rId12" Type="http://schemas.openxmlformats.org/officeDocument/2006/relationships/image" Target="../media/image4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microsoft.com/office/2017/06/relationships/model3d" Target="../media/model3d2.glb"/><Relationship Id="rId9" Type="http://schemas.microsoft.com/office/2017/06/relationships/model3d" Target="../media/model3d3.glb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17/06/relationships/model3d" Target="../media/model3d3.glb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ím 1">
                <a:extLst>
                  <a:ext uri="{FF2B5EF4-FFF2-40B4-BE49-F238E27FC236}">
                    <a16:creationId xmlns:a16="http://schemas.microsoft.com/office/drawing/2014/main" id="{86730BC2-97D1-6801-8909-E4FD33F21B6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600200" y="2364973"/>
                <a:ext cx="8991600" cy="164592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4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u-HU" sz="2400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40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hu-HU" sz="2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kifejt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nek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geometriai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bizony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sa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>
          <p:sp>
            <p:nvSpPr>
              <p:cNvPr id="2" name="Cím 1">
                <a:extLst>
                  <a:ext uri="{FF2B5EF4-FFF2-40B4-BE49-F238E27FC236}">
                    <a16:creationId xmlns:a16="http://schemas.microsoft.com/office/drawing/2014/main" id="{86730BC2-97D1-6801-8909-E4FD33F21B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600200" y="2364973"/>
                <a:ext cx="8991600" cy="16459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lcím 2">
            <a:extLst>
              <a:ext uri="{FF2B5EF4-FFF2-40B4-BE49-F238E27FC236}">
                <a16:creationId xmlns:a16="http://schemas.microsoft.com/office/drawing/2014/main" id="{58C6CD37-6DF3-10E5-D382-B13A2C7567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Simon Bence Márk</a:t>
            </a:r>
          </a:p>
        </p:txBody>
      </p:sp>
    </p:spTree>
    <p:extLst>
      <p:ext uri="{BB962C8B-B14F-4D97-AF65-F5344CB8AC3E}">
        <p14:creationId xmlns:p14="http://schemas.microsoft.com/office/powerpoint/2010/main" val="16173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9" name="Térhatású modell 68">
                <a:extLst>
                  <a:ext uri="{FF2B5EF4-FFF2-40B4-BE49-F238E27FC236}">
                    <a16:creationId xmlns:a16="http://schemas.microsoft.com/office/drawing/2014/main" id="{5FA20B5A-2BD1-7573-931E-2E1D43CBFD9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02795756"/>
                  </p:ext>
                </p:extLst>
              </p:nvPr>
            </p:nvGraphicFramePr>
            <p:xfrm>
              <a:off x="6247381" y="1231431"/>
              <a:ext cx="3465282" cy="3342285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465282" cy="3342285"/>
                    </a:xfrm>
                    <a:prstGeom prst="rect">
                      <a:avLst/>
                    </a:prstGeom>
                  </am3d:spPr>
                  <am3d:camera>
                    <am3d:pos x="0" y="0" z="6783017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166056" d="1000000"/>
                    <am3d:preTrans dx="-13471930" dy="16095907" dz="-40356800"/>
                    <am3d:scale>
                      <am3d:sx n="1000000" d="1000000"/>
                      <am3d:sy n="1000000" d="1000000"/>
                      <am3d:sz n="1000000" d="1000000"/>
                    </am3d:scale>
                    <am3d:rot ax="2740344" ay="2027904" az="177963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63055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9" name="Térhatású modell 68">
                <a:extLst>
                  <a:ext uri="{FF2B5EF4-FFF2-40B4-BE49-F238E27FC236}">
                    <a16:creationId xmlns:a16="http://schemas.microsoft.com/office/drawing/2014/main" id="{5FA20B5A-2BD1-7573-931E-2E1D43CBFD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47381" y="1231431"/>
                <a:ext cx="3465282" cy="334228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ím 1">
            <a:extLst>
              <a:ext uri="{FF2B5EF4-FFF2-40B4-BE49-F238E27FC236}">
                <a16:creationId xmlns:a16="http://schemas.microsoft.com/office/drawing/2014/main" id="{9AE30255-686E-ECCC-1FA0-F075E12C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7" y="150961"/>
            <a:ext cx="4027051" cy="922831"/>
          </a:xfrm>
        </p:spPr>
        <p:txBody>
          <a:bodyPr/>
          <a:lstStyle/>
          <a:p>
            <a:r>
              <a:rPr lang="hu-HU" dirty="0"/>
              <a:t>Bizonyítás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4B05B940-1B6B-E0D1-CE0D-F2D2DDCF687B}"/>
              </a:ext>
            </a:extLst>
          </p:cNvPr>
          <p:cNvSpPr txBox="1"/>
          <p:nvPr/>
        </p:nvSpPr>
        <p:spPr>
          <a:xfrm>
            <a:off x="2001655" y="1708200"/>
            <a:ext cx="3250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4" name="Egyenes összekötő 33">
            <a:extLst>
              <a:ext uri="{FF2B5EF4-FFF2-40B4-BE49-F238E27FC236}">
                <a16:creationId xmlns:a16="http://schemas.microsoft.com/office/drawing/2014/main" id="{F1519300-2CD6-9D4D-A67D-440E6573AC55}"/>
              </a:ext>
            </a:extLst>
          </p:cNvPr>
          <p:cNvCxnSpPr>
            <a:cxnSpLocks/>
          </p:cNvCxnSpPr>
          <p:nvPr/>
        </p:nvCxnSpPr>
        <p:spPr>
          <a:xfrm rot="5400000">
            <a:off x="2139481" y="1153420"/>
            <a:ext cx="0" cy="2206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0F6046ED-E5AD-D395-5A59-E1A1189BD365}"/>
              </a:ext>
            </a:extLst>
          </p:cNvPr>
          <p:cNvCxnSpPr>
            <a:cxnSpLocks/>
          </p:cNvCxnSpPr>
          <p:nvPr/>
        </p:nvCxnSpPr>
        <p:spPr>
          <a:xfrm>
            <a:off x="1006988" y="2880918"/>
            <a:ext cx="161068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7CA2053D-1AD0-DDAA-BB51-3B4912D632D5}"/>
              </a:ext>
            </a:extLst>
          </p:cNvPr>
          <p:cNvSpPr txBox="1"/>
          <p:nvPr/>
        </p:nvSpPr>
        <p:spPr>
          <a:xfrm>
            <a:off x="1648754" y="2333211"/>
            <a:ext cx="6980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a-b</a:t>
            </a:r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CBD889EC-3CE5-8DE9-2068-919C9E099A54}"/>
              </a:ext>
            </a:extLst>
          </p:cNvPr>
          <p:cNvCxnSpPr>
            <a:cxnSpLocks/>
          </p:cNvCxnSpPr>
          <p:nvPr/>
        </p:nvCxnSpPr>
        <p:spPr>
          <a:xfrm>
            <a:off x="2617671" y="2879314"/>
            <a:ext cx="62502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C2B1B8A7-F997-7562-DAF9-7F813759AC71}"/>
              </a:ext>
            </a:extLst>
          </p:cNvPr>
          <p:cNvSpPr txBox="1"/>
          <p:nvPr/>
        </p:nvSpPr>
        <p:spPr>
          <a:xfrm>
            <a:off x="2779789" y="2368578"/>
            <a:ext cx="300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0070C0"/>
                </a:solidFill>
              </a:rPr>
              <a:t>b</a:t>
            </a:r>
          </a:p>
        </p:txBody>
      </p: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5CE018BE-73DA-9B98-79C5-B6FF48A924B7}"/>
              </a:ext>
            </a:extLst>
          </p:cNvPr>
          <p:cNvCxnSpPr>
            <a:cxnSpLocks/>
          </p:cNvCxnSpPr>
          <p:nvPr/>
        </p:nvCxnSpPr>
        <p:spPr>
          <a:xfrm flipH="1" flipV="1">
            <a:off x="6853405" y="2368578"/>
            <a:ext cx="1626246" cy="11772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F0511789-1F95-09F7-550F-FAD1D94BF533}"/>
              </a:ext>
            </a:extLst>
          </p:cNvPr>
          <p:cNvCxnSpPr>
            <a:cxnSpLocks/>
          </p:cNvCxnSpPr>
          <p:nvPr/>
        </p:nvCxnSpPr>
        <p:spPr>
          <a:xfrm flipV="1">
            <a:off x="7386826" y="2387925"/>
            <a:ext cx="1657270" cy="10713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id="{53E5879F-F528-B203-5BA6-E9EE95752E06}"/>
              </a:ext>
            </a:extLst>
          </p:cNvPr>
          <p:cNvCxnSpPr>
            <a:cxnSpLocks/>
          </p:cNvCxnSpPr>
          <p:nvPr/>
        </p:nvCxnSpPr>
        <p:spPr>
          <a:xfrm>
            <a:off x="7386826" y="3459263"/>
            <a:ext cx="0" cy="6106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>
            <a:extLst>
              <a:ext uri="{FF2B5EF4-FFF2-40B4-BE49-F238E27FC236}">
                <a16:creationId xmlns:a16="http://schemas.microsoft.com/office/drawing/2014/main" id="{15BEBAD9-5769-F15B-4F03-7F3A54C88A94}"/>
              </a:ext>
            </a:extLst>
          </p:cNvPr>
          <p:cNvCxnSpPr>
            <a:cxnSpLocks/>
          </p:cNvCxnSpPr>
          <p:nvPr/>
        </p:nvCxnSpPr>
        <p:spPr>
          <a:xfrm flipH="1" flipV="1">
            <a:off x="7871516" y="3103491"/>
            <a:ext cx="560723" cy="37511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50E73769-1AED-C65D-278C-EDD81AB77CE4}"/>
              </a:ext>
            </a:extLst>
          </p:cNvPr>
          <p:cNvCxnSpPr>
            <a:cxnSpLocks/>
          </p:cNvCxnSpPr>
          <p:nvPr/>
        </p:nvCxnSpPr>
        <p:spPr>
          <a:xfrm flipH="1">
            <a:off x="7408822" y="3103491"/>
            <a:ext cx="489996" cy="3557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98C74D56-905B-00ED-991B-48971392994B}"/>
              </a:ext>
            </a:extLst>
          </p:cNvPr>
          <p:cNvCxnSpPr>
            <a:cxnSpLocks/>
          </p:cNvCxnSpPr>
          <p:nvPr/>
        </p:nvCxnSpPr>
        <p:spPr>
          <a:xfrm flipV="1">
            <a:off x="8474751" y="3459263"/>
            <a:ext cx="0" cy="6106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abadkézi sokszög: alakzat 9">
            <a:extLst>
              <a:ext uri="{FF2B5EF4-FFF2-40B4-BE49-F238E27FC236}">
                <a16:creationId xmlns:a16="http://schemas.microsoft.com/office/drawing/2014/main" id="{26000857-56D6-9653-155E-0A81552DCFEA}"/>
              </a:ext>
            </a:extLst>
          </p:cNvPr>
          <p:cNvSpPr/>
          <p:nvPr/>
        </p:nvSpPr>
        <p:spPr>
          <a:xfrm>
            <a:off x="7413171" y="3102429"/>
            <a:ext cx="1066800" cy="1447800"/>
          </a:xfrm>
          <a:custGeom>
            <a:avLst/>
            <a:gdLst>
              <a:gd name="connsiteX0" fmla="*/ 500743 w 1066800"/>
              <a:gd name="connsiteY0" fmla="*/ 0 h 1447800"/>
              <a:gd name="connsiteX1" fmla="*/ 10886 w 1066800"/>
              <a:gd name="connsiteY1" fmla="*/ 381000 h 1447800"/>
              <a:gd name="connsiteX2" fmla="*/ 0 w 1066800"/>
              <a:gd name="connsiteY2" fmla="*/ 936171 h 1447800"/>
              <a:gd name="connsiteX3" fmla="*/ 500743 w 1066800"/>
              <a:gd name="connsiteY3" fmla="*/ 1447800 h 1447800"/>
              <a:gd name="connsiteX4" fmla="*/ 1066800 w 1066800"/>
              <a:gd name="connsiteY4" fmla="*/ 968828 h 1447800"/>
              <a:gd name="connsiteX5" fmla="*/ 1055915 w 1066800"/>
              <a:gd name="connsiteY5" fmla="*/ 446314 h 1447800"/>
              <a:gd name="connsiteX6" fmla="*/ 500743 w 1066800"/>
              <a:gd name="connsiteY6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6800" h="1447800">
                <a:moveTo>
                  <a:pt x="500743" y="0"/>
                </a:moveTo>
                <a:lnTo>
                  <a:pt x="10886" y="381000"/>
                </a:lnTo>
                <a:lnTo>
                  <a:pt x="0" y="936171"/>
                </a:lnTo>
                <a:lnTo>
                  <a:pt x="500743" y="1447800"/>
                </a:lnTo>
                <a:lnTo>
                  <a:pt x="1066800" y="968828"/>
                </a:lnTo>
                <a:lnTo>
                  <a:pt x="1055915" y="446314"/>
                </a:lnTo>
                <a:lnTo>
                  <a:pt x="500743" y="0"/>
                </a:lnTo>
                <a:close/>
              </a:path>
            </a:pathLst>
          </a:custGeom>
          <a:solidFill>
            <a:srgbClr val="0070C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2617998A-1D6B-D822-017E-6F9DA571762F}"/>
                  </a:ext>
                </a:extLst>
              </p:cNvPr>
              <p:cNvSpPr txBox="1"/>
              <p:nvPr/>
            </p:nvSpPr>
            <p:spPr>
              <a:xfrm>
                <a:off x="7734028" y="3610587"/>
                <a:ext cx="53828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2617998A-1D6B-D822-017E-6F9DA5717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28" y="3610587"/>
                <a:ext cx="538289" cy="492443"/>
              </a:xfrm>
              <a:prstGeom prst="rect">
                <a:avLst/>
              </a:prstGeom>
              <a:blipFill>
                <a:blip r:embed="rId4"/>
                <a:stretch>
                  <a:fillRect l="-11364" t="-17284" r="-6818" b="-740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zabadkézi sokszög: alakzat 18">
            <a:extLst>
              <a:ext uri="{FF2B5EF4-FFF2-40B4-BE49-F238E27FC236}">
                <a16:creationId xmlns:a16="http://schemas.microsoft.com/office/drawing/2014/main" id="{19597899-2938-4B7B-4605-40D444B8A40C}"/>
              </a:ext>
            </a:extLst>
          </p:cNvPr>
          <p:cNvSpPr/>
          <p:nvPr/>
        </p:nvSpPr>
        <p:spPr>
          <a:xfrm>
            <a:off x="6311590" y="2364059"/>
            <a:ext cx="1538869" cy="1672682"/>
          </a:xfrm>
          <a:custGeom>
            <a:avLst/>
            <a:gdLst>
              <a:gd name="connsiteX0" fmla="*/ 568712 w 1538869"/>
              <a:gd name="connsiteY0" fmla="*/ 0 h 1672682"/>
              <a:gd name="connsiteX1" fmla="*/ 0 w 1538869"/>
              <a:gd name="connsiteY1" fmla="*/ 234175 h 1672682"/>
              <a:gd name="connsiteX2" fmla="*/ 122664 w 1538869"/>
              <a:gd name="connsiteY2" fmla="*/ 769434 h 1672682"/>
              <a:gd name="connsiteX3" fmla="*/ 1037064 w 1538869"/>
              <a:gd name="connsiteY3" fmla="*/ 1672682 h 1672682"/>
              <a:gd name="connsiteX4" fmla="*/ 1025912 w 1538869"/>
              <a:gd name="connsiteY4" fmla="*/ 1148575 h 1672682"/>
              <a:gd name="connsiteX5" fmla="*/ 1538869 w 1538869"/>
              <a:gd name="connsiteY5" fmla="*/ 735980 h 1672682"/>
              <a:gd name="connsiteX6" fmla="*/ 568712 w 1538869"/>
              <a:gd name="connsiteY6" fmla="*/ 0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8869" h="1672682">
                <a:moveTo>
                  <a:pt x="568712" y="0"/>
                </a:moveTo>
                <a:lnTo>
                  <a:pt x="0" y="234175"/>
                </a:lnTo>
                <a:lnTo>
                  <a:pt x="122664" y="769434"/>
                </a:lnTo>
                <a:lnTo>
                  <a:pt x="1037064" y="1672682"/>
                </a:lnTo>
                <a:lnTo>
                  <a:pt x="1025912" y="1148575"/>
                </a:lnTo>
                <a:lnTo>
                  <a:pt x="1538869" y="735980"/>
                </a:lnTo>
                <a:lnTo>
                  <a:pt x="568712" y="0"/>
                </a:lnTo>
                <a:close/>
              </a:path>
            </a:pathLst>
          </a:cu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abadkézi sokszög: alakzat 19">
            <a:extLst>
              <a:ext uri="{FF2B5EF4-FFF2-40B4-BE49-F238E27FC236}">
                <a16:creationId xmlns:a16="http://schemas.microsoft.com/office/drawing/2014/main" id="{230BBEB3-1E66-BD35-BCC7-A796013F9741}"/>
              </a:ext>
            </a:extLst>
          </p:cNvPr>
          <p:cNvSpPr/>
          <p:nvPr/>
        </p:nvSpPr>
        <p:spPr>
          <a:xfrm>
            <a:off x="7928517" y="2352907"/>
            <a:ext cx="1773044" cy="1717288"/>
          </a:xfrm>
          <a:custGeom>
            <a:avLst/>
            <a:gdLst>
              <a:gd name="connsiteX0" fmla="*/ 1137424 w 1773044"/>
              <a:gd name="connsiteY0" fmla="*/ 0 h 1717288"/>
              <a:gd name="connsiteX1" fmla="*/ 0 w 1773044"/>
              <a:gd name="connsiteY1" fmla="*/ 735981 h 1717288"/>
              <a:gd name="connsiteX2" fmla="*/ 524107 w 1773044"/>
              <a:gd name="connsiteY2" fmla="*/ 1159727 h 1717288"/>
              <a:gd name="connsiteX3" fmla="*/ 591015 w 1773044"/>
              <a:gd name="connsiteY3" fmla="*/ 1717288 h 1717288"/>
              <a:gd name="connsiteX4" fmla="*/ 1628078 w 1773044"/>
              <a:gd name="connsiteY4" fmla="*/ 802888 h 1717288"/>
              <a:gd name="connsiteX5" fmla="*/ 1773044 w 1773044"/>
              <a:gd name="connsiteY5" fmla="*/ 323386 h 1717288"/>
              <a:gd name="connsiteX6" fmla="*/ 1137424 w 1773044"/>
              <a:gd name="connsiteY6" fmla="*/ 0 h 171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3044" h="1717288">
                <a:moveTo>
                  <a:pt x="1137424" y="0"/>
                </a:moveTo>
                <a:lnTo>
                  <a:pt x="0" y="735981"/>
                </a:lnTo>
                <a:lnTo>
                  <a:pt x="524107" y="1159727"/>
                </a:lnTo>
                <a:lnTo>
                  <a:pt x="591015" y="1717288"/>
                </a:lnTo>
                <a:lnTo>
                  <a:pt x="1628078" y="802888"/>
                </a:lnTo>
                <a:lnTo>
                  <a:pt x="1773044" y="323386"/>
                </a:lnTo>
                <a:lnTo>
                  <a:pt x="1137424" y="0"/>
                </a:lnTo>
                <a:close/>
              </a:path>
            </a:pathLst>
          </a:custGeom>
          <a:solidFill>
            <a:srgbClr val="7030A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Szövegdoboz 24">
                <a:extLst>
                  <a:ext uri="{FF2B5EF4-FFF2-40B4-BE49-F238E27FC236}">
                    <a16:creationId xmlns:a16="http://schemas.microsoft.com/office/drawing/2014/main" id="{8E5DF0EF-DA15-4BF3-1D4D-EE2169B1307D}"/>
                  </a:ext>
                </a:extLst>
              </p:cNvPr>
              <p:cNvSpPr txBox="1"/>
              <p:nvPr/>
            </p:nvSpPr>
            <p:spPr>
              <a:xfrm>
                <a:off x="8383151" y="2899626"/>
                <a:ext cx="17061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hu-HU" sz="3200" b="0" i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a</m:t>
                      </m:r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25" name="Szövegdoboz 24">
                <a:extLst>
                  <a:ext uri="{FF2B5EF4-FFF2-40B4-BE49-F238E27FC236}">
                    <a16:creationId xmlns:a16="http://schemas.microsoft.com/office/drawing/2014/main" id="{8E5DF0EF-DA15-4BF3-1D4D-EE2169B13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151" y="2899626"/>
                <a:ext cx="1706108" cy="492443"/>
              </a:xfrm>
              <a:prstGeom prst="rect">
                <a:avLst/>
              </a:prstGeom>
              <a:blipFill>
                <a:blip r:embed="rId5"/>
                <a:stretch>
                  <a:fillRect l="-2143" t="-18750" r="-2143" b="-262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D0376AD5-7120-0668-B203-26A893157C79}"/>
                  </a:ext>
                </a:extLst>
              </p:cNvPr>
              <p:cNvSpPr txBox="1"/>
              <p:nvPr/>
            </p:nvSpPr>
            <p:spPr>
              <a:xfrm>
                <a:off x="5861706" y="2835786"/>
                <a:ext cx="6585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D0376AD5-7120-0668-B203-26A893157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706" y="2835786"/>
                <a:ext cx="658512" cy="584775"/>
              </a:xfrm>
              <a:prstGeom prst="rect">
                <a:avLst/>
              </a:prstGeom>
              <a:blipFill>
                <a:blip r:embed="rId6"/>
                <a:stretch>
                  <a:fillRect l="-1852" t="-7292" r="-187037" b="-135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zabadkézi sokszög: alakzat 34">
            <a:extLst>
              <a:ext uri="{FF2B5EF4-FFF2-40B4-BE49-F238E27FC236}">
                <a16:creationId xmlns:a16="http://schemas.microsoft.com/office/drawing/2014/main" id="{E0A85987-3298-A995-E1F5-30F14EAE204F}"/>
              </a:ext>
            </a:extLst>
          </p:cNvPr>
          <p:cNvSpPr/>
          <p:nvPr/>
        </p:nvSpPr>
        <p:spPr>
          <a:xfrm>
            <a:off x="6913756" y="1884556"/>
            <a:ext cx="2129883" cy="1226634"/>
          </a:xfrm>
          <a:custGeom>
            <a:avLst/>
            <a:gdLst>
              <a:gd name="connsiteX0" fmla="*/ 1081668 w 2129883"/>
              <a:gd name="connsiteY0" fmla="*/ 0 h 1226634"/>
              <a:gd name="connsiteX1" fmla="*/ 0 w 2129883"/>
              <a:gd name="connsiteY1" fmla="*/ 468351 h 1226634"/>
              <a:gd name="connsiteX2" fmla="*/ 1014761 w 2129883"/>
              <a:gd name="connsiteY2" fmla="*/ 1226634 h 1226634"/>
              <a:gd name="connsiteX3" fmla="*/ 2129883 w 2129883"/>
              <a:gd name="connsiteY3" fmla="*/ 490654 h 1226634"/>
              <a:gd name="connsiteX4" fmla="*/ 1081668 w 2129883"/>
              <a:gd name="connsiteY4" fmla="*/ 0 h 122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883" h="1226634">
                <a:moveTo>
                  <a:pt x="1081668" y="0"/>
                </a:moveTo>
                <a:lnTo>
                  <a:pt x="0" y="468351"/>
                </a:lnTo>
                <a:lnTo>
                  <a:pt x="1014761" y="1226634"/>
                </a:lnTo>
                <a:lnTo>
                  <a:pt x="2129883" y="490654"/>
                </a:lnTo>
                <a:lnTo>
                  <a:pt x="108166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153D5B96-1C50-3502-C663-CE578C123BDE}"/>
                  </a:ext>
                </a:extLst>
              </p:cNvPr>
              <p:cNvSpPr txBox="1"/>
              <p:nvPr/>
            </p:nvSpPr>
            <p:spPr>
              <a:xfrm>
                <a:off x="7130796" y="2021674"/>
                <a:ext cx="18321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hu-HU" sz="32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153D5B96-1C50-3502-C663-CE578C123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796" y="2021674"/>
                <a:ext cx="1832105" cy="492443"/>
              </a:xfrm>
              <a:prstGeom prst="rect">
                <a:avLst/>
              </a:prstGeom>
              <a:blipFill>
                <a:blip r:embed="rId7"/>
                <a:stretch>
                  <a:fillRect l="-2000" t="-18750" r="-2667" b="-262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690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9000">
        <p159:morph option="byObject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5" grpId="0"/>
      <p:bldP spid="30" grpId="0"/>
      <p:bldP spid="35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9" name="Térhatású modell 68">
                <a:extLst>
                  <a:ext uri="{FF2B5EF4-FFF2-40B4-BE49-F238E27FC236}">
                    <a16:creationId xmlns:a16="http://schemas.microsoft.com/office/drawing/2014/main" id="{5FA20B5A-2BD1-7573-931E-2E1D43CBFD9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73016979"/>
                  </p:ext>
                </p:extLst>
              </p:nvPr>
            </p:nvGraphicFramePr>
            <p:xfrm>
              <a:off x="6257158" y="3473260"/>
              <a:ext cx="3465282" cy="3342285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465282" cy="3342285"/>
                    </a:xfrm>
                    <a:prstGeom prst="rect">
                      <a:avLst/>
                    </a:prstGeom>
                  </am3d:spPr>
                  <am3d:camera>
                    <am3d:pos x="0" y="0" z="6783017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166056" d="1000000"/>
                    <am3d:preTrans dx="-13471930" dy="16095907" dz="-40356800"/>
                    <am3d:scale>
                      <am3d:sx n="1000000" d="1000000"/>
                      <am3d:sy n="1000000" d="1000000"/>
                      <am3d:sz n="1000000" d="1000000"/>
                    </am3d:scale>
                    <am3d:rot ax="2740344" ay="2027904" az="177963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63055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9" name="Térhatású modell 68">
                <a:extLst>
                  <a:ext uri="{FF2B5EF4-FFF2-40B4-BE49-F238E27FC236}">
                    <a16:creationId xmlns:a16="http://schemas.microsoft.com/office/drawing/2014/main" id="{5FA20B5A-2BD1-7573-931E-2E1D43CBFD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7158" y="3473260"/>
                <a:ext cx="3465282" cy="334228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ím 1">
            <a:extLst>
              <a:ext uri="{FF2B5EF4-FFF2-40B4-BE49-F238E27FC236}">
                <a16:creationId xmlns:a16="http://schemas.microsoft.com/office/drawing/2014/main" id="{9AE30255-686E-ECCC-1FA0-F075E12C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7" y="150961"/>
            <a:ext cx="4027051" cy="922831"/>
          </a:xfrm>
        </p:spPr>
        <p:txBody>
          <a:bodyPr/>
          <a:lstStyle/>
          <a:p>
            <a:r>
              <a:rPr lang="hu-HU" dirty="0"/>
              <a:t>Bizonyítás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4B05B940-1B6B-E0D1-CE0D-F2D2DDCF687B}"/>
              </a:ext>
            </a:extLst>
          </p:cNvPr>
          <p:cNvSpPr txBox="1"/>
          <p:nvPr/>
        </p:nvSpPr>
        <p:spPr>
          <a:xfrm>
            <a:off x="2001655" y="1708200"/>
            <a:ext cx="3250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4" name="Egyenes összekötő 33">
            <a:extLst>
              <a:ext uri="{FF2B5EF4-FFF2-40B4-BE49-F238E27FC236}">
                <a16:creationId xmlns:a16="http://schemas.microsoft.com/office/drawing/2014/main" id="{F1519300-2CD6-9D4D-A67D-440E6573AC55}"/>
              </a:ext>
            </a:extLst>
          </p:cNvPr>
          <p:cNvCxnSpPr>
            <a:cxnSpLocks/>
          </p:cNvCxnSpPr>
          <p:nvPr/>
        </p:nvCxnSpPr>
        <p:spPr>
          <a:xfrm rot="5400000">
            <a:off x="2139481" y="1153420"/>
            <a:ext cx="0" cy="2206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0F6046ED-E5AD-D395-5A59-E1A1189BD365}"/>
              </a:ext>
            </a:extLst>
          </p:cNvPr>
          <p:cNvCxnSpPr>
            <a:cxnSpLocks/>
          </p:cNvCxnSpPr>
          <p:nvPr/>
        </p:nvCxnSpPr>
        <p:spPr>
          <a:xfrm>
            <a:off x="1006988" y="2880918"/>
            <a:ext cx="161068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7CA2053D-1AD0-DDAA-BB51-3B4912D632D5}"/>
              </a:ext>
            </a:extLst>
          </p:cNvPr>
          <p:cNvSpPr txBox="1"/>
          <p:nvPr/>
        </p:nvSpPr>
        <p:spPr>
          <a:xfrm>
            <a:off x="1579457" y="2335857"/>
            <a:ext cx="73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a-b</a:t>
            </a:r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CBD889EC-3CE5-8DE9-2068-919C9E099A54}"/>
              </a:ext>
            </a:extLst>
          </p:cNvPr>
          <p:cNvCxnSpPr>
            <a:cxnSpLocks/>
          </p:cNvCxnSpPr>
          <p:nvPr/>
        </p:nvCxnSpPr>
        <p:spPr>
          <a:xfrm>
            <a:off x="2617671" y="2879314"/>
            <a:ext cx="62502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C2B1B8A7-F997-7562-DAF9-7F813759AC71}"/>
              </a:ext>
            </a:extLst>
          </p:cNvPr>
          <p:cNvSpPr txBox="1"/>
          <p:nvPr/>
        </p:nvSpPr>
        <p:spPr>
          <a:xfrm>
            <a:off x="2779789" y="2368578"/>
            <a:ext cx="300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0070C0"/>
                </a:solidFill>
              </a:rPr>
              <a:t>b</a:t>
            </a:r>
          </a:p>
        </p:txBody>
      </p: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5CE018BE-73DA-9B98-79C5-B6FF48A924B7}"/>
              </a:ext>
            </a:extLst>
          </p:cNvPr>
          <p:cNvCxnSpPr>
            <a:cxnSpLocks/>
          </p:cNvCxnSpPr>
          <p:nvPr/>
        </p:nvCxnSpPr>
        <p:spPr>
          <a:xfrm flipH="1" flipV="1">
            <a:off x="6864507" y="4589387"/>
            <a:ext cx="1626246" cy="11772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F0511789-1F95-09F7-550F-FAD1D94BF533}"/>
              </a:ext>
            </a:extLst>
          </p:cNvPr>
          <p:cNvCxnSpPr>
            <a:cxnSpLocks/>
          </p:cNvCxnSpPr>
          <p:nvPr/>
        </p:nvCxnSpPr>
        <p:spPr>
          <a:xfrm flipV="1">
            <a:off x="7397928" y="4608734"/>
            <a:ext cx="1657270" cy="10713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id="{53E5879F-F528-B203-5BA6-E9EE95752E06}"/>
              </a:ext>
            </a:extLst>
          </p:cNvPr>
          <p:cNvCxnSpPr>
            <a:cxnSpLocks/>
          </p:cNvCxnSpPr>
          <p:nvPr/>
        </p:nvCxnSpPr>
        <p:spPr>
          <a:xfrm>
            <a:off x="7397928" y="5680072"/>
            <a:ext cx="0" cy="6106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>
            <a:extLst>
              <a:ext uri="{FF2B5EF4-FFF2-40B4-BE49-F238E27FC236}">
                <a16:creationId xmlns:a16="http://schemas.microsoft.com/office/drawing/2014/main" id="{15BEBAD9-5769-F15B-4F03-7F3A54C88A94}"/>
              </a:ext>
            </a:extLst>
          </p:cNvPr>
          <p:cNvCxnSpPr>
            <a:cxnSpLocks/>
          </p:cNvCxnSpPr>
          <p:nvPr/>
        </p:nvCxnSpPr>
        <p:spPr>
          <a:xfrm flipH="1" flipV="1">
            <a:off x="7882618" y="5324300"/>
            <a:ext cx="560723" cy="37511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50E73769-1AED-C65D-278C-EDD81AB77CE4}"/>
              </a:ext>
            </a:extLst>
          </p:cNvPr>
          <p:cNvCxnSpPr>
            <a:cxnSpLocks/>
          </p:cNvCxnSpPr>
          <p:nvPr/>
        </p:nvCxnSpPr>
        <p:spPr>
          <a:xfrm flipH="1">
            <a:off x="7419924" y="5324300"/>
            <a:ext cx="489996" cy="3557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98C74D56-905B-00ED-991B-48971392994B}"/>
              </a:ext>
            </a:extLst>
          </p:cNvPr>
          <p:cNvCxnSpPr>
            <a:cxnSpLocks/>
          </p:cNvCxnSpPr>
          <p:nvPr/>
        </p:nvCxnSpPr>
        <p:spPr>
          <a:xfrm flipV="1">
            <a:off x="8485853" y="5680072"/>
            <a:ext cx="0" cy="6106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abadkézi sokszög: alakzat 9">
            <a:extLst>
              <a:ext uri="{FF2B5EF4-FFF2-40B4-BE49-F238E27FC236}">
                <a16:creationId xmlns:a16="http://schemas.microsoft.com/office/drawing/2014/main" id="{26000857-56D6-9653-155E-0A81552DCFEA}"/>
              </a:ext>
            </a:extLst>
          </p:cNvPr>
          <p:cNvSpPr/>
          <p:nvPr/>
        </p:nvSpPr>
        <p:spPr>
          <a:xfrm>
            <a:off x="7424273" y="5323238"/>
            <a:ext cx="1066800" cy="1447800"/>
          </a:xfrm>
          <a:custGeom>
            <a:avLst/>
            <a:gdLst>
              <a:gd name="connsiteX0" fmla="*/ 500743 w 1066800"/>
              <a:gd name="connsiteY0" fmla="*/ 0 h 1447800"/>
              <a:gd name="connsiteX1" fmla="*/ 10886 w 1066800"/>
              <a:gd name="connsiteY1" fmla="*/ 381000 h 1447800"/>
              <a:gd name="connsiteX2" fmla="*/ 0 w 1066800"/>
              <a:gd name="connsiteY2" fmla="*/ 936171 h 1447800"/>
              <a:gd name="connsiteX3" fmla="*/ 500743 w 1066800"/>
              <a:gd name="connsiteY3" fmla="*/ 1447800 h 1447800"/>
              <a:gd name="connsiteX4" fmla="*/ 1066800 w 1066800"/>
              <a:gd name="connsiteY4" fmla="*/ 968828 h 1447800"/>
              <a:gd name="connsiteX5" fmla="*/ 1055915 w 1066800"/>
              <a:gd name="connsiteY5" fmla="*/ 446314 h 1447800"/>
              <a:gd name="connsiteX6" fmla="*/ 500743 w 1066800"/>
              <a:gd name="connsiteY6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6800" h="1447800">
                <a:moveTo>
                  <a:pt x="500743" y="0"/>
                </a:moveTo>
                <a:lnTo>
                  <a:pt x="10886" y="381000"/>
                </a:lnTo>
                <a:lnTo>
                  <a:pt x="0" y="936171"/>
                </a:lnTo>
                <a:lnTo>
                  <a:pt x="500743" y="1447800"/>
                </a:lnTo>
                <a:lnTo>
                  <a:pt x="1066800" y="968828"/>
                </a:lnTo>
                <a:lnTo>
                  <a:pt x="1055915" y="446314"/>
                </a:lnTo>
                <a:lnTo>
                  <a:pt x="500743" y="0"/>
                </a:lnTo>
                <a:close/>
              </a:path>
            </a:pathLst>
          </a:custGeom>
          <a:solidFill>
            <a:srgbClr val="0070C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2617998A-1D6B-D822-017E-6F9DA571762F}"/>
                  </a:ext>
                </a:extLst>
              </p:cNvPr>
              <p:cNvSpPr txBox="1"/>
              <p:nvPr/>
            </p:nvSpPr>
            <p:spPr>
              <a:xfrm>
                <a:off x="7745130" y="5831396"/>
                <a:ext cx="53828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2617998A-1D6B-D822-017E-6F9DA5717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130" y="5831396"/>
                <a:ext cx="538289" cy="492443"/>
              </a:xfrm>
              <a:prstGeom prst="rect">
                <a:avLst/>
              </a:prstGeom>
              <a:blipFill>
                <a:blip r:embed="rId4"/>
                <a:stretch>
                  <a:fillRect l="-11364" t="-18750" r="-6818" b="-87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zabadkézi sokszög: alakzat 18">
            <a:extLst>
              <a:ext uri="{FF2B5EF4-FFF2-40B4-BE49-F238E27FC236}">
                <a16:creationId xmlns:a16="http://schemas.microsoft.com/office/drawing/2014/main" id="{19597899-2938-4B7B-4605-40D444B8A40C}"/>
              </a:ext>
            </a:extLst>
          </p:cNvPr>
          <p:cNvSpPr/>
          <p:nvPr/>
        </p:nvSpPr>
        <p:spPr>
          <a:xfrm>
            <a:off x="6322692" y="4584868"/>
            <a:ext cx="1538869" cy="1672682"/>
          </a:xfrm>
          <a:custGeom>
            <a:avLst/>
            <a:gdLst>
              <a:gd name="connsiteX0" fmla="*/ 568712 w 1538869"/>
              <a:gd name="connsiteY0" fmla="*/ 0 h 1672682"/>
              <a:gd name="connsiteX1" fmla="*/ 0 w 1538869"/>
              <a:gd name="connsiteY1" fmla="*/ 234175 h 1672682"/>
              <a:gd name="connsiteX2" fmla="*/ 122664 w 1538869"/>
              <a:gd name="connsiteY2" fmla="*/ 769434 h 1672682"/>
              <a:gd name="connsiteX3" fmla="*/ 1037064 w 1538869"/>
              <a:gd name="connsiteY3" fmla="*/ 1672682 h 1672682"/>
              <a:gd name="connsiteX4" fmla="*/ 1025912 w 1538869"/>
              <a:gd name="connsiteY4" fmla="*/ 1148575 h 1672682"/>
              <a:gd name="connsiteX5" fmla="*/ 1538869 w 1538869"/>
              <a:gd name="connsiteY5" fmla="*/ 735980 h 1672682"/>
              <a:gd name="connsiteX6" fmla="*/ 568712 w 1538869"/>
              <a:gd name="connsiteY6" fmla="*/ 0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8869" h="1672682">
                <a:moveTo>
                  <a:pt x="568712" y="0"/>
                </a:moveTo>
                <a:lnTo>
                  <a:pt x="0" y="234175"/>
                </a:lnTo>
                <a:lnTo>
                  <a:pt x="122664" y="769434"/>
                </a:lnTo>
                <a:lnTo>
                  <a:pt x="1037064" y="1672682"/>
                </a:lnTo>
                <a:lnTo>
                  <a:pt x="1025912" y="1148575"/>
                </a:lnTo>
                <a:lnTo>
                  <a:pt x="1538869" y="735980"/>
                </a:lnTo>
                <a:lnTo>
                  <a:pt x="568712" y="0"/>
                </a:lnTo>
                <a:close/>
              </a:path>
            </a:pathLst>
          </a:cu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abadkézi sokszög: alakzat 19">
            <a:extLst>
              <a:ext uri="{FF2B5EF4-FFF2-40B4-BE49-F238E27FC236}">
                <a16:creationId xmlns:a16="http://schemas.microsoft.com/office/drawing/2014/main" id="{230BBEB3-1E66-BD35-BCC7-A796013F9741}"/>
              </a:ext>
            </a:extLst>
          </p:cNvPr>
          <p:cNvSpPr/>
          <p:nvPr/>
        </p:nvSpPr>
        <p:spPr>
          <a:xfrm>
            <a:off x="7939619" y="4573716"/>
            <a:ext cx="1773044" cy="1717288"/>
          </a:xfrm>
          <a:custGeom>
            <a:avLst/>
            <a:gdLst>
              <a:gd name="connsiteX0" fmla="*/ 1137424 w 1773044"/>
              <a:gd name="connsiteY0" fmla="*/ 0 h 1717288"/>
              <a:gd name="connsiteX1" fmla="*/ 0 w 1773044"/>
              <a:gd name="connsiteY1" fmla="*/ 735981 h 1717288"/>
              <a:gd name="connsiteX2" fmla="*/ 524107 w 1773044"/>
              <a:gd name="connsiteY2" fmla="*/ 1159727 h 1717288"/>
              <a:gd name="connsiteX3" fmla="*/ 591015 w 1773044"/>
              <a:gd name="connsiteY3" fmla="*/ 1717288 h 1717288"/>
              <a:gd name="connsiteX4" fmla="*/ 1628078 w 1773044"/>
              <a:gd name="connsiteY4" fmla="*/ 802888 h 1717288"/>
              <a:gd name="connsiteX5" fmla="*/ 1773044 w 1773044"/>
              <a:gd name="connsiteY5" fmla="*/ 323386 h 1717288"/>
              <a:gd name="connsiteX6" fmla="*/ 1137424 w 1773044"/>
              <a:gd name="connsiteY6" fmla="*/ 0 h 171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3044" h="1717288">
                <a:moveTo>
                  <a:pt x="1137424" y="0"/>
                </a:moveTo>
                <a:lnTo>
                  <a:pt x="0" y="735981"/>
                </a:lnTo>
                <a:lnTo>
                  <a:pt x="524107" y="1159727"/>
                </a:lnTo>
                <a:lnTo>
                  <a:pt x="591015" y="1717288"/>
                </a:lnTo>
                <a:lnTo>
                  <a:pt x="1628078" y="802888"/>
                </a:lnTo>
                <a:lnTo>
                  <a:pt x="1773044" y="323386"/>
                </a:lnTo>
                <a:lnTo>
                  <a:pt x="1137424" y="0"/>
                </a:lnTo>
                <a:close/>
              </a:path>
            </a:pathLst>
          </a:custGeom>
          <a:solidFill>
            <a:srgbClr val="7030A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Szövegdoboz 24">
                <a:extLst>
                  <a:ext uri="{FF2B5EF4-FFF2-40B4-BE49-F238E27FC236}">
                    <a16:creationId xmlns:a16="http://schemas.microsoft.com/office/drawing/2014/main" id="{8E5DF0EF-DA15-4BF3-1D4D-EE2169B1307D}"/>
                  </a:ext>
                </a:extLst>
              </p:cNvPr>
              <p:cNvSpPr txBox="1"/>
              <p:nvPr/>
            </p:nvSpPr>
            <p:spPr>
              <a:xfrm>
                <a:off x="8658922" y="5066159"/>
                <a:ext cx="18361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25" name="Szövegdoboz 24">
                <a:extLst>
                  <a:ext uri="{FF2B5EF4-FFF2-40B4-BE49-F238E27FC236}">
                    <a16:creationId xmlns:a16="http://schemas.microsoft.com/office/drawing/2014/main" id="{8E5DF0EF-DA15-4BF3-1D4D-EE2169B13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922" y="5066159"/>
                <a:ext cx="1836144" cy="492443"/>
              </a:xfrm>
              <a:prstGeom prst="rect">
                <a:avLst/>
              </a:prstGeom>
              <a:blipFill>
                <a:blip r:embed="rId5"/>
                <a:stretch>
                  <a:fillRect l="-1656" t="-18519" r="-1656" b="-2469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D0376AD5-7120-0668-B203-26A893157C79}"/>
                  </a:ext>
                </a:extLst>
              </p:cNvPr>
              <p:cNvSpPr txBox="1"/>
              <p:nvPr/>
            </p:nvSpPr>
            <p:spPr>
              <a:xfrm>
                <a:off x="5804115" y="5056595"/>
                <a:ext cx="6585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D0376AD5-7120-0668-B203-26A893157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115" y="5056595"/>
                <a:ext cx="658512" cy="584775"/>
              </a:xfrm>
              <a:prstGeom prst="rect">
                <a:avLst/>
              </a:prstGeom>
              <a:blipFill>
                <a:blip r:embed="rId6"/>
                <a:stretch>
                  <a:fillRect l="-1852" t="-7292" r="-187963" b="-135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zabadkézi sokszög: alakzat 34">
            <a:extLst>
              <a:ext uri="{FF2B5EF4-FFF2-40B4-BE49-F238E27FC236}">
                <a16:creationId xmlns:a16="http://schemas.microsoft.com/office/drawing/2014/main" id="{E0A85987-3298-A995-E1F5-30F14EAE204F}"/>
              </a:ext>
            </a:extLst>
          </p:cNvPr>
          <p:cNvSpPr/>
          <p:nvPr/>
        </p:nvSpPr>
        <p:spPr>
          <a:xfrm>
            <a:off x="6924858" y="4105365"/>
            <a:ext cx="2129883" cy="1226634"/>
          </a:xfrm>
          <a:custGeom>
            <a:avLst/>
            <a:gdLst>
              <a:gd name="connsiteX0" fmla="*/ 1081668 w 2129883"/>
              <a:gd name="connsiteY0" fmla="*/ 0 h 1226634"/>
              <a:gd name="connsiteX1" fmla="*/ 0 w 2129883"/>
              <a:gd name="connsiteY1" fmla="*/ 468351 h 1226634"/>
              <a:gd name="connsiteX2" fmla="*/ 1014761 w 2129883"/>
              <a:gd name="connsiteY2" fmla="*/ 1226634 h 1226634"/>
              <a:gd name="connsiteX3" fmla="*/ 2129883 w 2129883"/>
              <a:gd name="connsiteY3" fmla="*/ 490654 h 1226634"/>
              <a:gd name="connsiteX4" fmla="*/ 1081668 w 2129883"/>
              <a:gd name="connsiteY4" fmla="*/ 0 h 122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883" h="1226634">
                <a:moveTo>
                  <a:pt x="1081668" y="0"/>
                </a:moveTo>
                <a:lnTo>
                  <a:pt x="0" y="468351"/>
                </a:lnTo>
                <a:lnTo>
                  <a:pt x="1014761" y="1226634"/>
                </a:lnTo>
                <a:lnTo>
                  <a:pt x="2129883" y="490654"/>
                </a:lnTo>
                <a:lnTo>
                  <a:pt x="108166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153D5B96-1C50-3502-C663-CE578C123BDE}"/>
                  </a:ext>
                </a:extLst>
              </p:cNvPr>
              <p:cNvSpPr txBox="1"/>
              <p:nvPr/>
            </p:nvSpPr>
            <p:spPr>
              <a:xfrm>
                <a:off x="7127236" y="4227104"/>
                <a:ext cx="18321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hu-HU" sz="32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153D5B96-1C50-3502-C663-CE578C123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236" y="4227104"/>
                <a:ext cx="1832105" cy="492443"/>
              </a:xfrm>
              <a:prstGeom prst="rect">
                <a:avLst/>
              </a:prstGeom>
              <a:blipFill>
                <a:blip r:embed="rId7"/>
                <a:stretch>
                  <a:fillRect l="-1993" t="-17284" r="-2326" b="-259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Térhatású modell 2">
                <a:extLst>
                  <a:ext uri="{FF2B5EF4-FFF2-40B4-BE49-F238E27FC236}">
                    <a16:creationId xmlns:a16="http://schemas.microsoft.com/office/drawing/2014/main" id="{65312EDB-81A8-409C-0937-467E93C1B7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06877361"/>
                  </p:ext>
                </p:extLst>
              </p:nvPr>
            </p:nvGraphicFramePr>
            <p:xfrm>
              <a:off x="6178421" y="316882"/>
              <a:ext cx="3366279" cy="3617205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3366279" cy="3617205"/>
                    </a:xfrm>
                    <a:prstGeom prst="rect">
                      <a:avLst/>
                    </a:prstGeom>
                  </am3d:spPr>
                  <am3d:camera>
                    <am3d:pos x="0" y="0" z="7471652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166056" d="1000000"/>
                    <am3d:preTrans dx="-12932937" dy="-8284846" dz="-40356800"/>
                    <am3d:scale>
                      <am3d:sx n="1000000" d="1000000"/>
                      <am3d:sy n="1000000" d="1000000"/>
                      <am3d:sz n="1000000" d="1000000"/>
                    </am3d:scale>
                    <am3d:rot ax="2633941" ay="-2016228" az="-1682307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363767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Térhatású modell 2">
                <a:extLst>
                  <a:ext uri="{FF2B5EF4-FFF2-40B4-BE49-F238E27FC236}">
                    <a16:creationId xmlns:a16="http://schemas.microsoft.com/office/drawing/2014/main" id="{65312EDB-81A8-409C-0937-467E93C1B7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78421" y="316882"/>
                <a:ext cx="3366279" cy="3617205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458CCD64-B1B5-3E14-922F-38D1DAAE95AE}"/>
              </a:ext>
            </a:extLst>
          </p:cNvPr>
          <p:cNvCxnSpPr>
            <a:cxnSpLocks/>
          </p:cNvCxnSpPr>
          <p:nvPr/>
        </p:nvCxnSpPr>
        <p:spPr>
          <a:xfrm flipH="1">
            <a:off x="7275416" y="1208082"/>
            <a:ext cx="1677695" cy="94931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81839F29-B6EF-680E-C789-2C846E03D29D}"/>
              </a:ext>
            </a:extLst>
          </p:cNvPr>
          <p:cNvCxnSpPr>
            <a:cxnSpLocks/>
          </p:cNvCxnSpPr>
          <p:nvPr/>
        </p:nvCxnSpPr>
        <p:spPr>
          <a:xfrm flipH="1" flipV="1">
            <a:off x="6739066" y="1259003"/>
            <a:ext cx="1653400" cy="86324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904EA8BA-2541-62DC-98A4-C2BF248195EB}"/>
              </a:ext>
            </a:extLst>
          </p:cNvPr>
          <p:cNvCxnSpPr>
            <a:cxnSpLocks/>
          </p:cNvCxnSpPr>
          <p:nvPr/>
        </p:nvCxnSpPr>
        <p:spPr>
          <a:xfrm>
            <a:off x="7836524" y="1830362"/>
            <a:ext cx="596864" cy="32703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2D6A499B-D200-DED5-6DE5-23E0534A1D75}"/>
              </a:ext>
            </a:extLst>
          </p:cNvPr>
          <p:cNvCxnSpPr>
            <a:cxnSpLocks/>
          </p:cNvCxnSpPr>
          <p:nvPr/>
        </p:nvCxnSpPr>
        <p:spPr>
          <a:xfrm flipH="1">
            <a:off x="7275416" y="1819014"/>
            <a:ext cx="576141" cy="35039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881E6D75-475B-BCC4-B6A9-AB1C5CF9AA3F}"/>
              </a:ext>
            </a:extLst>
          </p:cNvPr>
          <p:cNvCxnSpPr>
            <a:cxnSpLocks/>
          </p:cNvCxnSpPr>
          <p:nvPr/>
        </p:nvCxnSpPr>
        <p:spPr>
          <a:xfrm flipH="1" flipV="1">
            <a:off x="7275416" y="2157396"/>
            <a:ext cx="96365" cy="12495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3F597E4B-EBB4-DA35-6FB9-755E9EBE6C79}"/>
              </a:ext>
            </a:extLst>
          </p:cNvPr>
          <p:cNvCxnSpPr>
            <a:cxnSpLocks/>
          </p:cNvCxnSpPr>
          <p:nvPr/>
        </p:nvCxnSpPr>
        <p:spPr>
          <a:xfrm flipV="1">
            <a:off x="8433388" y="2169404"/>
            <a:ext cx="0" cy="12322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abadkézi sokszög: alakzat 12">
            <a:extLst>
              <a:ext uri="{FF2B5EF4-FFF2-40B4-BE49-F238E27FC236}">
                <a16:creationId xmlns:a16="http://schemas.microsoft.com/office/drawing/2014/main" id="{DE6F8A60-7338-E69E-39B4-FCEEE2BE4918}"/>
              </a:ext>
            </a:extLst>
          </p:cNvPr>
          <p:cNvSpPr/>
          <p:nvPr/>
        </p:nvSpPr>
        <p:spPr>
          <a:xfrm>
            <a:off x="6770914" y="881743"/>
            <a:ext cx="2144486" cy="947057"/>
          </a:xfrm>
          <a:custGeom>
            <a:avLst/>
            <a:gdLst>
              <a:gd name="connsiteX0" fmla="*/ 1055915 w 2144486"/>
              <a:gd name="connsiteY0" fmla="*/ 0 h 947057"/>
              <a:gd name="connsiteX1" fmla="*/ 0 w 2144486"/>
              <a:gd name="connsiteY1" fmla="*/ 381000 h 947057"/>
              <a:gd name="connsiteX2" fmla="*/ 1045029 w 2144486"/>
              <a:gd name="connsiteY2" fmla="*/ 947057 h 947057"/>
              <a:gd name="connsiteX3" fmla="*/ 2144486 w 2144486"/>
              <a:gd name="connsiteY3" fmla="*/ 348343 h 947057"/>
              <a:gd name="connsiteX4" fmla="*/ 1055915 w 2144486"/>
              <a:gd name="connsiteY4" fmla="*/ 0 h 94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4486" h="947057">
                <a:moveTo>
                  <a:pt x="1055915" y="0"/>
                </a:moveTo>
                <a:lnTo>
                  <a:pt x="0" y="381000"/>
                </a:lnTo>
                <a:lnTo>
                  <a:pt x="1045029" y="947057"/>
                </a:lnTo>
                <a:lnTo>
                  <a:pt x="2144486" y="348343"/>
                </a:lnTo>
                <a:lnTo>
                  <a:pt x="1055915" y="0"/>
                </a:lnTo>
                <a:close/>
              </a:path>
            </a:pathLst>
          </a:custGeom>
          <a:solidFill>
            <a:srgbClr val="00B050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abadkézi sokszög: alakzat 17">
            <a:extLst>
              <a:ext uri="{FF2B5EF4-FFF2-40B4-BE49-F238E27FC236}">
                <a16:creationId xmlns:a16="http://schemas.microsoft.com/office/drawing/2014/main" id="{A38A7CF4-CFFF-807B-AD99-51D15FE4BD94}"/>
              </a:ext>
            </a:extLst>
          </p:cNvPr>
          <p:cNvSpPr/>
          <p:nvPr/>
        </p:nvSpPr>
        <p:spPr>
          <a:xfrm>
            <a:off x="6244683" y="1260088"/>
            <a:ext cx="1594624" cy="2129883"/>
          </a:xfrm>
          <a:custGeom>
            <a:avLst/>
            <a:gdLst>
              <a:gd name="connsiteX0" fmla="*/ 479502 w 1594624"/>
              <a:gd name="connsiteY0" fmla="*/ 0 h 2129883"/>
              <a:gd name="connsiteX1" fmla="*/ 0 w 1594624"/>
              <a:gd name="connsiteY1" fmla="*/ 200722 h 2129883"/>
              <a:gd name="connsiteX2" fmla="*/ 245327 w 1594624"/>
              <a:gd name="connsiteY2" fmla="*/ 1471961 h 2129883"/>
              <a:gd name="connsiteX3" fmla="*/ 1081668 w 1594624"/>
              <a:gd name="connsiteY3" fmla="*/ 2129883 h 2129883"/>
              <a:gd name="connsiteX4" fmla="*/ 1059366 w 1594624"/>
              <a:gd name="connsiteY4" fmla="*/ 880946 h 2129883"/>
              <a:gd name="connsiteX5" fmla="*/ 1594624 w 1594624"/>
              <a:gd name="connsiteY5" fmla="*/ 579863 h 2129883"/>
              <a:gd name="connsiteX6" fmla="*/ 479502 w 1594624"/>
              <a:gd name="connsiteY6" fmla="*/ 0 h 212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4624" h="2129883">
                <a:moveTo>
                  <a:pt x="479502" y="0"/>
                </a:moveTo>
                <a:lnTo>
                  <a:pt x="0" y="200722"/>
                </a:lnTo>
                <a:lnTo>
                  <a:pt x="245327" y="1471961"/>
                </a:lnTo>
                <a:lnTo>
                  <a:pt x="1081668" y="2129883"/>
                </a:lnTo>
                <a:lnTo>
                  <a:pt x="1059366" y="880946"/>
                </a:lnTo>
                <a:lnTo>
                  <a:pt x="1594624" y="579863"/>
                </a:lnTo>
                <a:lnTo>
                  <a:pt x="47950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abadkézi sokszög: alakzat 23">
            <a:extLst>
              <a:ext uri="{FF2B5EF4-FFF2-40B4-BE49-F238E27FC236}">
                <a16:creationId xmlns:a16="http://schemas.microsoft.com/office/drawing/2014/main" id="{64A95791-0F4D-B210-D96A-B8D1483446A0}"/>
              </a:ext>
            </a:extLst>
          </p:cNvPr>
          <p:cNvSpPr/>
          <p:nvPr/>
        </p:nvSpPr>
        <p:spPr>
          <a:xfrm>
            <a:off x="7872761" y="1193180"/>
            <a:ext cx="1572322" cy="2219093"/>
          </a:xfrm>
          <a:custGeom>
            <a:avLst/>
            <a:gdLst>
              <a:gd name="connsiteX0" fmla="*/ 1059366 w 1572322"/>
              <a:gd name="connsiteY0" fmla="*/ 0 h 2219093"/>
              <a:gd name="connsiteX1" fmla="*/ 0 w 1572322"/>
              <a:gd name="connsiteY1" fmla="*/ 635620 h 2219093"/>
              <a:gd name="connsiteX2" fmla="*/ 568712 w 1572322"/>
              <a:gd name="connsiteY2" fmla="*/ 959005 h 2219093"/>
              <a:gd name="connsiteX3" fmla="*/ 579863 w 1572322"/>
              <a:gd name="connsiteY3" fmla="*/ 2219093 h 2219093"/>
              <a:gd name="connsiteX4" fmla="*/ 1315844 w 1572322"/>
              <a:gd name="connsiteY4" fmla="*/ 1471961 h 2219093"/>
              <a:gd name="connsiteX5" fmla="*/ 1572322 w 1572322"/>
              <a:gd name="connsiteY5" fmla="*/ 223025 h 2219093"/>
              <a:gd name="connsiteX6" fmla="*/ 1059366 w 1572322"/>
              <a:gd name="connsiteY6" fmla="*/ 0 h 221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2322" h="2219093">
                <a:moveTo>
                  <a:pt x="1059366" y="0"/>
                </a:moveTo>
                <a:lnTo>
                  <a:pt x="0" y="635620"/>
                </a:lnTo>
                <a:lnTo>
                  <a:pt x="568712" y="959005"/>
                </a:lnTo>
                <a:lnTo>
                  <a:pt x="579863" y="2219093"/>
                </a:lnTo>
                <a:lnTo>
                  <a:pt x="1315844" y="1471961"/>
                </a:lnTo>
                <a:lnTo>
                  <a:pt x="1572322" y="223025"/>
                </a:lnTo>
                <a:lnTo>
                  <a:pt x="105936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Szabadkézi sokszög: alakzat 27">
            <a:extLst>
              <a:ext uri="{FF2B5EF4-FFF2-40B4-BE49-F238E27FC236}">
                <a16:creationId xmlns:a16="http://schemas.microsoft.com/office/drawing/2014/main" id="{3672DBEC-C521-1221-5B57-B0FB4E139906}"/>
              </a:ext>
            </a:extLst>
          </p:cNvPr>
          <p:cNvSpPr/>
          <p:nvPr/>
        </p:nvSpPr>
        <p:spPr>
          <a:xfrm>
            <a:off x="7337502" y="1862254"/>
            <a:ext cx="1092820" cy="2051824"/>
          </a:xfrm>
          <a:custGeom>
            <a:avLst/>
            <a:gdLst>
              <a:gd name="connsiteX0" fmla="*/ 524108 w 1092820"/>
              <a:gd name="connsiteY0" fmla="*/ 0 h 2051824"/>
              <a:gd name="connsiteX1" fmla="*/ 0 w 1092820"/>
              <a:gd name="connsiteY1" fmla="*/ 267629 h 2051824"/>
              <a:gd name="connsiteX2" fmla="*/ 0 w 1092820"/>
              <a:gd name="connsiteY2" fmla="*/ 1561170 h 2051824"/>
              <a:gd name="connsiteX3" fmla="*/ 591015 w 1092820"/>
              <a:gd name="connsiteY3" fmla="*/ 2051824 h 2051824"/>
              <a:gd name="connsiteX4" fmla="*/ 1092820 w 1092820"/>
              <a:gd name="connsiteY4" fmla="*/ 1550019 h 2051824"/>
              <a:gd name="connsiteX5" fmla="*/ 1059366 w 1092820"/>
              <a:gd name="connsiteY5" fmla="*/ 323385 h 2051824"/>
              <a:gd name="connsiteX6" fmla="*/ 524108 w 1092820"/>
              <a:gd name="connsiteY6" fmla="*/ 0 h 205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2820" h="2051824">
                <a:moveTo>
                  <a:pt x="524108" y="0"/>
                </a:moveTo>
                <a:lnTo>
                  <a:pt x="0" y="267629"/>
                </a:lnTo>
                <a:lnTo>
                  <a:pt x="0" y="1561170"/>
                </a:lnTo>
                <a:lnTo>
                  <a:pt x="591015" y="2051824"/>
                </a:lnTo>
                <a:lnTo>
                  <a:pt x="1092820" y="1550019"/>
                </a:lnTo>
                <a:lnTo>
                  <a:pt x="1059366" y="323385"/>
                </a:lnTo>
                <a:lnTo>
                  <a:pt x="524108" y="0"/>
                </a:lnTo>
                <a:close/>
              </a:path>
            </a:pathLst>
          </a:custGeom>
          <a:solidFill>
            <a:srgbClr val="7030A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Szövegdoboz 37">
                <a:extLst>
                  <a:ext uri="{FF2B5EF4-FFF2-40B4-BE49-F238E27FC236}">
                    <a16:creationId xmlns:a16="http://schemas.microsoft.com/office/drawing/2014/main" id="{1E688C56-4529-359E-ED28-9768CC437CDC}"/>
                  </a:ext>
                </a:extLst>
              </p:cNvPr>
              <p:cNvSpPr txBox="1"/>
              <p:nvPr/>
            </p:nvSpPr>
            <p:spPr>
              <a:xfrm>
                <a:off x="5721424" y="2076190"/>
                <a:ext cx="51016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hu-HU" sz="32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38" name="Szövegdoboz 37">
                <a:extLst>
                  <a:ext uri="{FF2B5EF4-FFF2-40B4-BE49-F238E27FC236}">
                    <a16:creationId xmlns:a16="http://schemas.microsoft.com/office/drawing/2014/main" id="{1E688C56-4529-359E-ED28-9768CC437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424" y="2076190"/>
                <a:ext cx="510168" cy="584775"/>
              </a:xfrm>
              <a:prstGeom prst="rect">
                <a:avLst/>
              </a:prstGeom>
              <a:blipFill>
                <a:blip r:embed="rId10"/>
                <a:stretch>
                  <a:fillRect l="-2410" t="-8333" r="-275904" b="-125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Szövegdoboz 40">
                <a:extLst>
                  <a:ext uri="{FF2B5EF4-FFF2-40B4-BE49-F238E27FC236}">
                    <a16:creationId xmlns:a16="http://schemas.microsoft.com/office/drawing/2014/main" id="{1F4321FA-5735-9CE0-4610-3BBAD715B8A3}"/>
                  </a:ext>
                </a:extLst>
              </p:cNvPr>
              <p:cNvSpPr txBox="1"/>
              <p:nvPr/>
            </p:nvSpPr>
            <p:spPr>
              <a:xfrm>
                <a:off x="8563779" y="2098444"/>
                <a:ext cx="5313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hu-HU" sz="32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41" name="Szövegdoboz 40">
                <a:extLst>
                  <a:ext uri="{FF2B5EF4-FFF2-40B4-BE49-F238E27FC236}">
                    <a16:creationId xmlns:a16="http://schemas.microsoft.com/office/drawing/2014/main" id="{1F4321FA-5735-9CE0-4610-3BBAD715B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779" y="2098444"/>
                <a:ext cx="531372" cy="584775"/>
              </a:xfrm>
              <a:prstGeom prst="rect">
                <a:avLst/>
              </a:prstGeom>
              <a:blipFill>
                <a:blip r:embed="rId11"/>
                <a:stretch>
                  <a:fillRect l="-2299" t="-7292" r="-258621" b="-135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Szövegdoboz 44">
                <a:extLst>
                  <a:ext uri="{FF2B5EF4-FFF2-40B4-BE49-F238E27FC236}">
                    <a16:creationId xmlns:a16="http://schemas.microsoft.com/office/drawing/2014/main" id="{71989E31-410F-B957-0C81-8E4C52716B47}"/>
                  </a:ext>
                </a:extLst>
              </p:cNvPr>
              <p:cNvSpPr txBox="1"/>
              <p:nvPr/>
            </p:nvSpPr>
            <p:spPr>
              <a:xfrm>
                <a:off x="7021280" y="2953353"/>
                <a:ext cx="62502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45" name="Szövegdoboz 44">
                <a:extLst>
                  <a:ext uri="{FF2B5EF4-FFF2-40B4-BE49-F238E27FC236}">
                    <a16:creationId xmlns:a16="http://schemas.microsoft.com/office/drawing/2014/main" id="{71989E31-410F-B957-0C81-8E4C52716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280" y="2953353"/>
                <a:ext cx="625027" cy="584775"/>
              </a:xfrm>
              <a:prstGeom prst="rect">
                <a:avLst/>
              </a:prstGeom>
              <a:blipFill>
                <a:blip r:embed="rId12"/>
                <a:stretch>
                  <a:fillRect l="-1961" t="-7292" r="-203922" b="-135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Szövegdoboz 45">
                <a:extLst>
                  <a:ext uri="{FF2B5EF4-FFF2-40B4-BE49-F238E27FC236}">
                    <a16:creationId xmlns:a16="http://schemas.microsoft.com/office/drawing/2014/main" id="{43342328-6626-7B62-9F71-7DB2C007EDCE}"/>
                  </a:ext>
                </a:extLst>
              </p:cNvPr>
              <p:cNvSpPr txBox="1"/>
              <p:nvPr/>
            </p:nvSpPr>
            <p:spPr>
              <a:xfrm>
                <a:off x="7138694" y="999284"/>
                <a:ext cx="16018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46" name="Szövegdoboz 45">
                <a:extLst>
                  <a:ext uri="{FF2B5EF4-FFF2-40B4-BE49-F238E27FC236}">
                    <a16:creationId xmlns:a16="http://schemas.microsoft.com/office/drawing/2014/main" id="{43342328-6626-7B62-9F71-7DB2C007E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694" y="999284"/>
                <a:ext cx="1601849" cy="492443"/>
              </a:xfrm>
              <a:prstGeom prst="rect">
                <a:avLst/>
              </a:prstGeom>
              <a:blipFill>
                <a:blip r:embed="rId13"/>
                <a:stretch>
                  <a:fillRect l="-2281" t="-18519" r="-2281" b="-2469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071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9000">
        <p159:morph option="byObject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4" grpId="0" animBg="1"/>
      <p:bldP spid="28" grpId="0" animBg="1"/>
      <p:bldP spid="38" grpId="0"/>
      <p:bldP spid="41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E30255-686E-ECCC-1FA0-F075E12C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7" y="150961"/>
            <a:ext cx="4027051" cy="922831"/>
          </a:xfrm>
        </p:spPr>
        <p:txBody>
          <a:bodyPr/>
          <a:lstStyle/>
          <a:p>
            <a:r>
              <a:rPr lang="hu-HU" dirty="0"/>
              <a:t>Bizonyítás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6" name="Térhatású modell 25" descr="Dark Gray Cube">
                <a:extLst>
                  <a:ext uri="{FF2B5EF4-FFF2-40B4-BE49-F238E27FC236}">
                    <a16:creationId xmlns:a16="http://schemas.microsoft.com/office/drawing/2014/main" id="{A4CA73CC-907F-1478-D5E4-197B790DE54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38007043"/>
                  </p:ext>
                </p:extLst>
              </p:nvPr>
            </p:nvGraphicFramePr>
            <p:xfrm>
              <a:off x="965028" y="1786451"/>
              <a:ext cx="3399798" cy="398463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399798" cy="3984637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398318" ay="2295558" az="164595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98767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6" name="Térhatású modell 25" descr="Dark Gray Cube">
                <a:extLst>
                  <a:ext uri="{FF2B5EF4-FFF2-40B4-BE49-F238E27FC236}">
                    <a16:creationId xmlns:a16="http://schemas.microsoft.com/office/drawing/2014/main" id="{A4CA73CC-907F-1478-D5E4-197B790DE5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5028" y="1786451"/>
                <a:ext cx="3399798" cy="3984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Szabadkézi sokszög: alakzat 33">
                <a:extLst>
                  <a:ext uri="{FF2B5EF4-FFF2-40B4-BE49-F238E27FC236}">
                    <a16:creationId xmlns:a16="http://schemas.microsoft.com/office/drawing/2014/main" id="{AD3E8E27-55ED-9C7C-6D54-7A2F4D40B9FA}"/>
                  </a:ext>
                </a:extLst>
              </p:cNvPr>
              <p:cNvSpPr/>
              <p:nvPr/>
            </p:nvSpPr>
            <p:spPr>
              <a:xfrm>
                <a:off x="1006457" y="2310188"/>
                <a:ext cx="3316941" cy="3406588"/>
              </a:xfrm>
              <a:custGeom>
                <a:avLst/>
                <a:gdLst>
                  <a:gd name="connsiteX0" fmla="*/ 1649506 w 3316941"/>
                  <a:gd name="connsiteY0" fmla="*/ 0 h 3406588"/>
                  <a:gd name="connsiteX1" fmla="*/ 0 w 3316941"/>
                  <a:gd name="connsiteY1" fmla="*/ 430306 h 3406588"/>
                  <a:gd name="connsiteX2" fmla="*/ 322729 w 3316941"/>
                  <a:gd name="connsiteY2" fmla="*/ 2286000 h 3406588"/>
                  <a:gd name="connsiteX3" fmla="*/ 1703294 w 3316941"/>
                  <a:gd name="connsiteY3" fmla="*/ 3406588 h 3406588"/>
                  <a:gd name="connsiteX4" fmla="*/ 2994212 w 3316941"/>
                  <a:gd name="connsiteY4" fmla="*/ 2268071 h 3406588"/>
                  <a:gd name="connsiteX5" fmla="*/ 3316941 w 3316941"/>
                  <a:gd name="connsiteY5" fmla="*/ 439271 h 3406588"/>
                  <a:gd name="connsiteX6" fmla="*/ 1649506 w 3316941"/>
                  <a:gd name="connsiteY6" fmla="*/ 0 h 340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16941" h="3406588">
                    <a:moveTo>
                      <a:pt x="1649506" y="0"/>
                    </a:moveTo>
                    <a:lnTo>
                      <a:pt x="0" y="430306"/>
                    </a:lnTo>
                    <a:lnTo>
                      <a:pt x="322729" y="2286000"/>
                    </a:lnTo>
                    <a:lnTo>
                      <a:pt x="1703294" y="3406588"/>
                    </a:lnTo>
                    <a:lnTo>
                      <a:pt x="2994212" y="2268071"/>
                    </a:lnTo>
                    <a:lnTo>
                      <a:pt x="3316941" y="439271"/>
                    </a:lnTo>
                    <a:lnTo>
                      <a:pt x="1649506" y="0"/>
                    </a:lnTo>
                    <a:close/>
                  </a:path>
                </a:pathLst>
              </a:custGeom>
              <a:solidFill>
                <a:srgbClr val="FF0000">
                  <a:alpha val="48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34" name="Szabadkézi sokszög: alakzat 33">
                <a:extLst>
                  <a:ext uri="{FF2B5EF4-FFF2-40B4-BE49-F238E27FC236}">
                    <a16:creationId xmlns:a16="http://schemas.microsoft.com/office/drawing/2014/main" id="{AD3E8E27-55ED-9C7C-6D54-7A2F4D40B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457" y="2310188"/>
                <a:ext cx="3316941" cy="3406588"/>
              </a:xfrm>
              <a:custGeom>
                <a:avLst/>
                <a:gdLst>
                  <a:gd name="connsiteX0" fmla="*/ 1649506 w 3316941"/>
                  <a:gd name="connsiteY0" fmla="*/ 0 h 3406588"/>
                  <a:gd name="connsiteX1" fmla="*/ 0 w 3316941"/>
                  <a:gd name="connsiteY1" fmla="*/ 430306 h 3406588"/>
                  <a:gd name="connsiteX2" fmla="*/ 322729 w 3316941"/>
                  <a:gd name="connsiteY2" fmla="*/ 2286000 h 3406588"/>
                  <a:gd name="connsiteX3" fmla="*/ 1703294 w 3316941"/>
                  <a:gd name="connsiteY3" fmla="*/ 3406588 h 3406588"/>
                  <a:gd name="connsiteX4" fmla="*/ 2994212 w 3316941"/>
                  <a:gd name="connsiteY4" fmla="*/ 2268071 h 3406588"/>
                  <a:gd name="connsiteX5" fmla="*/ 3316941 w 3316941"/>
                  <a:gd name="connsiteY5" fmla="*/ 439271 h 3406588"/>
                  <a:gd name="connsiteX6" fmla="*/ 1649506 w 3316941"/>
                  <a:gd name="connsiteY6" fmla="*/ 0 h 340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16941" h="3406588">
                    <a:moveTo>
                      <a:pt x="1649506" y="0"/>
                    </a:moveTo>
                    <a:lnTo>
                      <a:pt x="0" y="430306"/>
                    </a:lnTo>
                    <a:lnTo>
                      <a:pt x="322729" y="2286000"/>
                    </a:lnTo>
                    <a:lnTo>
                      <a:pt x="1703294" y="3406588"/>
                    </a:lnTo>
                    <a:lnTo>
                      <a:pt x="2994212" y="2268071"/>
                    </a:lnTo>
                    <a:lnTo>
                      <a:pt x="3316941" y="439271"/>
                    </a:lnTo>
                    <a:lnTo>
                      <a:pt x="1649506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9" name="Térhatású modell 38">
                <a:extLst>
                  <a:ext uri="{FF2B5EF4-FFF2-40B4-BE49-F238E27FC236}">
                    <a16:creationId xmlns:a16="http://schemas.microsoft.com/office/drawing/2014/main" id="{80ED6CDA-E953-9382-DFB4-F77519FDD33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47409553"/>
                  </p:ext>
                </p:extLst>
              </p:nvPr>
            </p:nvGraphicFramePr>
            <p:xfrm>
              <a:off x="6257158" y="3473260"/>
              <a:ext cx="3465282" cy="3342285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465282" cy="3342285"/>
                    </a:xfrm>
                    <a:prstGeom prst="rect">
                      <a:avLst/>
                    </a:prstGeom>
                  </am3d:spPr>
                  <am3d:camera>
                    <am3d:pos x="0" y="0" z="6783017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166056" d="1000000"/>
                    <am3d:preTrans dx="-13471930" dy="16095907" dz="-40356800"/>
                    <am3d:scale>
                      <am3d:sx n="1000000" d="1000000"/>
                      <am3d:sy n="1000000" d="1000000"/>
                      <am3d:sz n="1000000" d="1000000"/>
                    </am3d:scale>
                    <am3d:rot ax="2740344" ay="2027904" az="177963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63055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9" name="Térhatású modell 38">
                <a:extLst>
                  <a:ext uri="{FF2B5EF4-FFF2-40B4-BE49-F238E27FC236}">
                    <a16:creationId xmlns:a16="http://schemas.microsoft.com/office/drawing/2014/main" id="{80ED6CDA-E953-9382-DFB4-F77519FDD33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57158" y="3473260"/>
                <a:ext cx="3465282" cy="3342285"/>
              </a:xfrm>
              <a:prstGeom prst="rect">
                <a:avLst/>
              </a:prstGeom>
            </p:spPr>
          </p:pic>
        </mc:Fallback>
      </mc:AlternateContent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F7927F8D-89A6-BDED-986F-8394F5B397BC}"/>
              </a:ext>
            </a:extLst>
          </p:cNvPr>
          <p:cNvCxnSpPr>
            <a:cxnSpLocks/>
          </p:cNvCxnSpPr>
          <p:nvPr/>
        </p:nvCxnSpPr>
        <p:spPr>
          <a:xfrm flipH="1" flipV="1">
            <a:off x="6864507" y="4589387"/>
            <a:ext cx="1626246" cy="11772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B8465A2B-6148-E18A-8CA7-CD6D642CA70B}"/>
              </a:ext>
            </a:extLst>
          </p:cNvPr>
          <p:cNvCxnSpPr>
            <a:cxnSpLocks/>
          </p:cNvCxnSpPr>
          <p:nvPr/>
        </p:nvCxnSpPr>
        <p:spPr>
          <a:xfrm flipV="1">
            <a:off x="7397928" y="4608734"/>
            <a:ext cx="1657270" cy="10713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>
            <a:extLst>
              <a:ext uri="{FF2B5EF4-FFF2-40B4-BE49-F238E27FC236}">
                <a16:creationId xmlns:a16="http://schemas.microsoft.com/office/drawing/2014/main" id="{FC2F5B3A-C931-5CAB-4271-16DC1069D36F}"/>
              </a:ext>
            </a:extLst>
          </p:cNvPr>
          <p:cNvCxnSpPr>
            <a:cxnSpLocks/>
          </p:cNvCxnSpPr>
          <p:nvPr/>
        </p:nvCxnSpPr>
        <p:spPr>
          <a:xfrm>
            <a:off x="7397928" y="5680072"/>
            <a:ext cx="0" cy="6106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E35D3E81-8086-74DD-E344-8B47C56A23F2}"/>
              </a:ext>
            </a:extLst>
          </p:cNvPr>
          <p:cNvCxnSpPr>
            <a:cxnSpLocks/>
          </p:cNvCxnSpPr>
          <p:nvPr/>
        </p:nvCxnSpPr>
        <p:spPr>
          <a:xfrm flipH="1" flipV="1">
            <a:off x="7882618" y="5324300"/>
            <a:ext cx="560723" cy="37511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FC3D5775-0226-CD95-148F-901BDF179B55}"/>
              </a:ext>
            </a:extLst>
          </p:cNvPr>
          <p:cNvCxnSpPr>
            <a:cxnSpLocks/>
          </p:cNvCxnSpPr>
          <p:nvPr/>
        </p:nvCxnSpPr>
        <p:spPr>
          <a:xfrm flipH="1">
            <a:off x="7419924" y="5324300"/>
            <a:ext cx="489996" cy="3557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78EA314F-FF18-E5D7-AA15-7DBAD18742FB}"/>
              </a:ext>
            </a:extLst>
          </p:cNvPr>
          <p:cNvCxnSpPr>
            <a:cxnSpLocks/>
          </p:cNvCxnSpPr>
          <p:nvPr/>
        </p:nvCxnSpPr>
        <p:spPr>
          <a:xfrm flipV="1">
            <a:off x="8485853" y="5680072"/>
            <a:ext cx="0" cy="6106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zabadkézi sokszög: alakzat 49">
            <a:extLst>
              <a:ext uri="{FF2B5EF4-FFF2-40B4-BE49-F238E27FC236}">
                <a16:creationId xmlns:a16="http://schemas.microsoft.com/office/drawing/2014/main" id="{1D87A39F-E6D1-468C-18FA-6AEA851EEB9E}"/>
              </a:ext>
            </a:extLst>
          </p:cNvPr>
          <p:cNvSpPr/>
          <p:nvPr/>
        </p:nvSpPr>
        <p:spPr>
          <a:xfrm>
            <a:off x="7424273" y="5323238"/>
            <a:ext cx="1066800" cy="1447800"/>
          </a:xfrm>
          <a:custGeom>
            <a:avLst/>
            <a:gdLst>
              <a:gd name="connsiteX0" fmla="*/ 500743 w 1066800"/>
              <a:gd name="connsiteY0" fmla="*/ 0 h 1447800"/>
              <a:gd name="connsiteX1" fmla="*/ 10886 w 1066800"/>
              <a:gd name="connsiteY1" fmla="*/ 381000 h 1447800"/>
              <a:gd name="connsiteX2" fmla="*/ 0 w 1066800"/>
              <a:gd name="connsiteY2" fmla="*/ 936171 h 1447800"/>
              <a:gd name="connsiteX3" fmla="*/ 500743 w 1066800"/>
              <a:gd name="connsiteY3" fmla="*/ 1447800 h 1447800"/>
              <a:gd name="connsiteX4" fmla="*/ 1066800 w 1066800"/>
              <a:gd name="connsiteY4" fmla="*/ 968828 h 1447800"/>
              <a:gd name="connsiteX5" fmla="*/ 1055915 w 1066800"/>
              <a:gd name="connsiteY5" fmla="*/ 446314 h 1447800"/>
              <a:gd name="connsiteX6" fmla="*/ 500743 w 1066800"/>
              <a:gd name="connsiteY6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6800" h="1447800">
                <a:moveTo>
                  <a:pt x="500743" y="0"/>
                </a:moveTo>
                <a:lnTo>
                  <a:pt x="10886" y="381000"/>
                </a:lnTo>
                <a:lnTo>
                  <a:pt x="0" y="936171"/>
                </a:lnTo>
                <a:lnTo>
                  <a:pt x="500743" y="1447800"/>
                </a:lnTo>
                <a:lnTo>
                  <a:pt x="1066800" y="968828"/>
                </a:lnTo>
                <a:lnTo>
                  <a:pt x="1055915" y="446314"/>
                </a:lnTo>
                <a:lnTo>
                  <a:pt x="500743" y="0"/>
                </a:lnTo>
                <a:close/>
              </a:path>
            </a:pathLst>
          </a:custGeom>
          <a:solidFill>
            <a:srgbClr val="0070C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11C0CC10-CEB2-3B4B-AD5E-28BC83F6D2B4}"/>
                  </a:ext>
                </a:extLst>
              </p:cNvPr>
              <p:cNvSpPr txBox="1"/>
              <p:nvPr/>
            </p:nvSpPr>
            <p:spPr>
              <a:xfrm>
                <a:off x="7745130" y="5831396"/>
                <a:ext cx="53828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11C0CC10-CEB2-3B4B-AD5E-28BC83F6D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130" y="5831396"/>
                <a:ext cx="538289" cy="492443"/>
              </a:xfrm>
              <a:prstGeom prst="rect">
                <a:avLst/>
              </a:prstGeom>
              <a:blipFill>
                <a:blip r:embed="rId7"/>
                <a:stretch>
                  <a:fillRect l="-11364" t="-18750" r="-6818" b="-87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zabadkézi sokszög: alakzat 51">
            <a:extLst>
              <a:ext uri="{FF2B5EF4-FFF2-40B4-BE49-F238E27FC236}">
                <a16:creationId xmlns:a16="http://schemas.microsoft.com/office/drawing/2014/main" id="{382FFC21-8DFE-2934-EA37-25064A131062}"/>
              </a:ext>
            </a:extLst>
          </p:cNvPr>
          <p:cNvSpPr/>
          <p:nvPr/>
        </p:nvSpPr>
        <p:spPr>
          <a:xfrm>
            <a:off x="6322692" y="4584868"/>
            <a:ext cx="1538869" cy="1672682"/>
          </a:xfrm>
          <a:custGeom>
            <a:avLst/>
            <a:gdLst>
              <a:gd name="connsiteX0" fmla="*/ 568712 w 1538869"/>
              <a:gd name="connsiteY0" fmla="*/ 0 h 1672682"/>
              <a:gd name="connsiteX1" fmla="*/ 0 w 1538869"/>
              <a:gd name="connsiteY1" fmla="*/ 234175 h 1672682"/>
              <a:gd name="connsiteX2" fmla="*/ 122664 w 1538869"/>
              <a:gd name="connsiteY2" fmla="*/ 769434 h 1672682"/>
              <a:gd name="connsiteX3" fmla="*/ 1037064 w 1538869"/>
              <a:gd name="connsiteY3" fmla="*/ 1672682 h 1672682"/>
              <a:gd name="connsiteX4" fmla="*/ 1025912 w 1538869"/>
              <a:gd name="connsiteY4" fmla="*/ 1148575 h 1672682"/>
              <a:gd name="connsiteX5" fmla="*/ 1538869 w 1538869"/>
              <a:gd name="connsiteY5" fmla="*/ 735980 h 1672682"/>
              <a:gd name="connsiteX6" fmla="*/ 568712 w 1538869"/>
              <a:gd name="connsiteY6" fmla="*/ 0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8869" h="1672682">
                <a:moveTo>
                  <a:pt x="568712" y="0"/>
                </a:moveTo>
                <a:lnTo>
                  <a:pt x="0" y="234175"/>
                </a:lnTo>
                <a:lnTo>
                  <a:pt x="122664" y="769434"/>
                </a:lnTo>
                <a:lnTo>
                  <a:pt x="1037064" y="1672682"/>
                </a:lnTo>
                <a:lnTo>
                  <a:pt x="1025912" y="1148575"/>
                </a:lnTo>
                <a:lnTo>
                  <a:pt x="1538869" y="735980"/>
                </a:lnTo>
                <a:lnTo>
                  <a:pt x="568712" y="0"/>
                </a:lnTo>
                <a:close/>
              </a:path>
            </a:pathLst>
          </a:cu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Szabadkézi sokszög: alakzat 52">
            <a:extLst>
              <a:ext uri="{FF2B5EF4-FFF2-40B4-BE49-F238E27FC236}">
                <a16:creationId xmlns:a16="http://schemas.microsoft.com/office/drawing/2014/main" id="{B58D57A2-6411-7EB8-7DED-989DC0F9299B}"/>
              </a:ext>
            </a:extLst>
          </p:cNvPr>
          <p:cNvSpPr/>
          <p:nvPr/>
        </p:nvSpPr>
        <p:spPr>
          <a:xfrm>
            <a:off x="7939619" y="4573716"/>
            <a:ext cx="1773044" cy="1717288"/>
          </a:xfrm>
          <a:custGeom>
            <a:avLst/>
            <a:gdLst>
              <a:gd name="connsiteX0" fmla="*/ 1137424 w 1773044"/>
              <a:gd name="connsiteY0" fmla="*/ 0 h 1717288"/>
              <a:gd name="connsiteX1" fmla="*/ 0 w 1773044"/>
              <a:gd name="connsiteY1" fmla="*/ 735981 h 1717288"/>
              <a:gd name="connsiteX2" fmla="*/ 524107 w 1773044"/>
              <a:gd name="connsiteY2" fmla="*/ 1159727 h 1717288"/>
              <a:gd name="connsiteX3" fmla="*/ 591015 w 1773044"/>
              <a:gd name="connsiteY3" fmla="*/ 1717288 h 1717288"/>
              <a:gd name="connsiteX4" fmla="*/ 1628078 w 1773044"/>
              <a:gd name="connsiteY4" fmla="*/ 802888 h 1717288"/>
              <a:gd name="connsiteX5" fmla="*/ 1773044 w 1773044"/>
              <a:gd name="connsiteY5" fmla="*/ 323386 h 1717288"/>
              <a:gd name="connsiteX6" fmla="*/ 1137424 w 1773044"/>
              <a:gd name="connsiteY6" fmla="*/ 0 h 171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3044" h="1717288">
                <a:moveTo>
                  <a:pt x="1137424" y="0"/>
                </a:moveTo>
                <a:lnTo>
                  <a:pt x="0" y="735981"/>
                </a:lnTo>
                <a:lnTo>
                  <a:pt x="524107" y="1159727"/>
                </a:lnTo>
                <a:lnTo>
                  <a:pt x="591015" y="1717288"/>
                </a:lnTo>
                <a:lnTo>
                  <a:pt x="1628078" y="802888"/>
                </a:lnTo>
                <a:lnTo>
                  <a:pt x="1773044" y="323386"/>
                </a:lnTo>
                <a:lnTo>
                  <a:pt x="1137424" y="0"/>
                </a:lnTo>
                <a:close/>
              </a:path>
            </a:pathLst>
          </a:custGeom>
          <a:solidFill>
            <a:srgbClr val="7030A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6700D9CC-187E-E262-4CA4-BDF7C89B5BBE}"/>
                  </a:ext>
                </a:extLst>
              </p:cNvPr>
              <p:cNvSpPr txBox="1"/>
              <p:nvPr/>
            </p:nvSpPr>
            <p:spPr>
              <a:xfrm>
                <a:off x="8658922" y="5066159"/>
                <a:ext cx="18361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6700D9CC-187E-E262-4CA4-BDF7C89B5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922" y="5066159"/>
                <a:ext cx="1836144" cy="492443"/>
              </a:xfrm>
              <a:prstGeom prst="rect">
                <a:avLst/>
              </a:prstGeom>
              <a:blipFill>
                <a:blip r:embed="rId8"/>
                <a:stretch>
                  <a:fillRect l="-1656" t="-18519" r="-1656" b="-2469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8FCB4FC3-77A8-AB7B-3981-2D985AB9127D}"/>
                  </a:ext>
                </a:extLst>
              </p:cNvPr>
              <p:cNvSpPr txBox="1"/>
              <p:nvPr/>
            </p:nvSpPr>
            <p:spPr>
              <a:xfrm>
                <a:off x="5804115" y="5056595"/>
                <a:ext cx="6585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8FCB4FC3-77A8-AB7B-3981-2D985AB91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115" y="5056595"/>
                <a:ext cx="658512" cy="584775"/>
              </a:xfrm>
              <a:prstGeom prst="rect">
                <a:avLst/>
              </a:prstGeom>
              <a:blipFill>
                <a:blip r:embed="rId9"/>
                <a:stretch>
                  <a:fillRect l="-1852" t="-7292" r="-187963" b="-135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Szabadkézi sokszög: alakzat 55">
            <a:extLst>
              <a:ext uri="{FF2B5EF4-FFF2-40B4-BE49-F238E27FC236}">
                <a16:creationId xmlns:a16="http://schemas.microsoft.com/office/drawing/2014/main" id="{F12DFF56-A93A-BAB1-95FB-BB709C768443}"/>
              </a:ext>
            </a:extLst>
          </p:cNvPr>
          <p:cNvSpPr/>
          <p:nvPr/>
        </p:nvSpPr>
        <p:spPr>
          <a:xfrm>
            <a:off x="6924858" y="4105365"/>
            <a:ext cx="2129883" cy="1226634"/>
          </a:xfrm>
          <a:custGeom>
            <a:avLst/>
            <a:gdLst>
              <a:gd name="connsiteX0" fmla="*/ 1081668 w 2129883"/>
              <a:gd name="connsiteY0" fmla="*/ 0 h 1226634"/>
              <a:gd name="connsiteX1" fmla="*/ 0 w 2129883"/>
              <a:gd name="connsiteY1" fmla="*/ 468351 h 1226634"/>
              <a:gd name="connsiteX2" fmla="*/ 1014761 w 2129883"/>
              <a:gd name="connsiteY2" fmla="*/ 1226634 h 1226634"/>
              <a:gd name="connsiteX3" fmla="*/ 2129883 w 2129883"/>
              <a:gd name="connsiteY3" fmla="*/ 490654 h 1226634"/>
              <a:gd name="connsiteX4" fmla="*/ 1081668 w 2129883"/>
              <a:gd name="connsiteY4" fmla="*/ 0 h 122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883" h="1226634">
                <a:moveTo>
                  <a:pt x="1081668" y="0"/>
                </a:moveTo>
                <a:lnTo>
                  <a:pt x="0" y="468351"/>
                </a:lnTo>
                <a:lnTo>
                  <a:pt x="1014761" y="1226634"/>
                </a:lnTo>
                <a:lnTo>
                  <a:pt x="2129883" y="490654"/>
                </a:lnTo>
                <a:lnTo>
                  <a:pt x="108166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77D70619-52A2-2225-162C-A357FDF60774}"/>
                  </a:ext>
                </a:extLst>
              </p:cNvPr>
              <p:cNvSpPr txBox="1"/>
              <p:nvPr/>
            </p:nvSpPr>
            <p:spPr>
              <a:xfrm>
                <a:off x="7127236" y="4227104"/>
                <a:ext cx="18321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hu-HU" sz="32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77D70619-52A2-2225-162C-A357FDF60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236" y="4227104"/>
                <a:ext cx="1832105" cy="492443"/>
              </a:xfrm>
              <a:prstGeom prst="rect">
                <a:avLst/>
              </a:prstGeom>
              <a:blipFill>
                <a:blip r:embed="rId10"/>
                <a:stretch>
                  <a:fillRect l="-1993" t="-17284" r="-2326" b="-259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8" name="Térhatású modell 57">
                <a:extLst>
                  <a:ext uri="{FF2B5EF4-FFF2-40B4-BE49-F238E27FC236}">
                    <a16:creationId xmlns:a16="http://schemas.microsoft.com/office/drawing/2014/main" id="{26C460AC-4C2B-9173-2FE7-0A828D2648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73365490"/>
                  </p:ext>
                </p:extLst>
              </p:nvPr>
            </p:nvGraphicFramePr>
            <p:xfrm>
              <a:off x="6178421" y="316882"/>
              <a:ext cx="3366279" cy="3617205"/>
            </p:xfrm>
            <a:graphic>
              <a:graphicData uri="http://schemas.microsoft.com/office/drawing/2017/model3d">
                <am3d:model3d r:embed="rId11">
                  <am3d:spPr>
                    <a:xfrm>
                      <a:off x="0" y="0"/>
                      <a:ext cx="3366279" cy="3617205"/>
                    </a:xfrm>
                    <a:prstGeom prst="rect">
                      <a:avLst/>
                    </a:prstGeom>
                  </am3d:spPr>
                  <am3d:camera>
                    <am3d:pos x="0" y="0" z="7471652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166056" d="1000000"/>
                    <am3d:preTrans dx="-12932937" dy="-8284846" dz="-40356800"/>
                    <am3d:scale>
                      <am3d:sx n="1000000" d="1000000"/>
                      <am3d:sy n="1000000" d="1000000"/>
                      <am3d:sz n="1000000" d="1000000"/>
                    </am3d:scale>
                    <am3d:rot ax="2633941" ay="-2016228" az="-1682307"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363767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8" name="Térhatású modell 57">
                <a:extLst>
                  <a:ext uri="{FF2B5EF4-FFF2-40B4-BE49-F238E27FC236}">
                    <a16:creationId xmlns:a16="http://schemas.microsoft.com/office/drawing/2014/main" id="{26C460AC-4C2B-9173-2FE7-0A828D2648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78421" y="316882"/>
                <a:ext cx="3366279" cy="3617205"/>
              </a:xfrm>
              <a:prstGeom prst="rect">
                <a:avLst/>
              </a:prstGeom>
            </p:spPr>
          </p:pic>
        </mc:Fallback>
      </mc:AlternateContent>
      <p:cxnSp>
        <p:nvCxnSpPr>
          <p:cNvPr id="59" name="Egyenes összekötő 58">
            <a:extLst>
              <a:ext uri="{FF2B5EF4-FFF2-40B4-BE49-F238E27FC236}">
                <a16:creationId xmlns:a16="http://schemas.microsoft.com/office/drawing/2014/main" id="{2EFA0599-D5F4-953E-5948-F608D7E61965}"/>
              </a:ext>
            </a:extLst>
          </p:cNvPr>
          <p:cNvCxnSpPr>
            <a:cxnSpLocks/>
          </p:cNvCxnSpPr>
          <p:nvPr/>
        </p:nvCxnSpPr>
        <p:spPr>
          <a:xfrm flipH="1">
            <a:off x="7275416" y="1208082"/>
            <a:ext cx="1677695" cy="94931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>
            <a:extLst>
              <a:ext uri="{FF2B5EF4-FFF2-40B4-BE49-F238E27FC236}">
                <a16:creationId xmlns:a16="http://schemas.microsoft.com/office/drawing/2014/main" id="{8C14E6F5-6CD1-6187-5EEF-9A598D9ED2DB}"/>
              </a:ext>
            </a:extLst>
          </p:cNvPr>
          <p:cNvCxnSpPr>
            <a:cxnSpLocks/>
          </p:cNvCxnSpPr>
          <p:nvPr/>
        </p:nvCxnSpPr>
        <p:spPr>
          <a:xfrm flipH="1" flipV="1">
            <a:off x="6739066" y="1259003"/>
            <a:ext cx="1653400" cy="86324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60">
            <a:extLst>
              <a:ext uri="{FF2B5EF4-FFF2-40B4-BE49-F238E27FC236}">
                <a16:creationId xmlns:a16="http://schemas.microsoft.com/office/drawing/2014/main" id="{BEED5854-8B38-0D8E-8E70-0096A815ABB8}"/>
              </a:ext>
            </a:extLst>
          </p:cNvPr>
          <p:cNvCxnSpPr>
            <a:cxnSpLocks/>
          </p:cNvCxnSpPr>
          <p:nvPr/>
        </p:nvCxnSpPr>
        <p:spPr>
          <a:xfrm>
            <a:off x="7836524" y="1830362"/>
            <a:ext cx="596864" cy="32703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61">
            <a:extLst>
              <a:ext uri="{FF2B5EF4-FFF2-40B4-BE49-F238E27FC236}">
                <a16:creationId xmlns:a16="http://schemas.microsoft.com/office/drawing/2014/main" id="{77316859-3C01-1E99-6AAD-52F99E4A394A}"/>
              </a:ext>
            </a:extLst>
          </p:cNvPr>
          <p:cNvCxnSpPr>
            <a:cxnSpLocks/>
          </p:cNvCxnSpPr>
          <p:nvPr/>
        </p:nvCxnSpPr>
        <p:spPr>
          <a:xfrm flipH="1">
            <a:off x="7275416" y="1819014"/>
            <a:ext cx="576141" cy="35039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62">
            <a:extLst>
              <a:ext uri="{FF2B5EF4-FFF2-40B4-BE49-F238E27FC236}">
                <a16:creationId xmlns:a16="http://schemas.microsoft.com/office/drawing/2014/main" id="{9BD5FB12-48CA-7AD4-499B-132A9AD23FA7}"/>
              </a:ext>
            </a:extLst>
          </p:cNvPr>
          <p:cNvCxnSpPr>
            <a:cxnSpLocks/>
          </p:cNvCxnSpPr>
          <p:nvPr/>
        </p:nvCxnSpPr>
        <p:spPr>
          <a:xfrm flipH="1" flipV="1">
            <a:off x="7275416" y="2157396"/>
            <a:ext cx="96365" cy="12495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63">
            <a:extLst>
              <a:ext uri="{FF2B5EF4-FFF2-40B4-BE49-F238E27FC236}">
                <a16:creationId xmlns:a16="http://schemas.microsoft.com/office/drawing/2014/main" id="{9ACC6880-229B-2B54-5220-AC6C4F05D759}"/>
              </a:ext>
            </a:extLst>
          </p:cNvPr>
          <p:cNvCxnSpPr>
            <a:cxnSpLocks/>
          </p:cNvCxnSpPr>
          <p:nvPr/>
        </p:nvCxnSpPr>
        <p:spPr>
          <a:xfrm flipV="1">
            <a:off x="8433388" y="2169404"/>
            <a:ext cx="0" cy="12322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zabadkézi sokszög: alakzat 64">
            <a:extLst>
              <a:ext uri="{FF2B5EF4-FFF2-40B4-BE49-F238E27FC236}">
                <a16:creationId xmlns:a16="http://schemas.microsoft.com/office/drawing/2014/main" id="{5A4A3EC3-72D2-2E20-8301-A90FB0587D28}"/>
              </a:ext>
            </a:extLst>
          </p:cNvPr>
          <p:cNvSpPr/>
          <p:nvPr/>
        </p:nvSpPr>
        <p:spPr>
          <a:xfrm>
            <a:off x="6770914" y="881743"/>
            <a:ext cx="2144486" cy="947057"/>
          </a:xfrm>
          <a:custGeom>
            <a:avLst/>
            <a:gdLst>
              <a:gd name="connsiteX0" fmla="*/ 1055915 w 2144486"/>
              <a:gd name="connsiteY0" fmla="*/ 0 h 947057"/>
              <a:gd name="connsiteX1" fmla="*/ 0 w 2144486"/>
              <a:gd name="connsiteY1" fmla="*/ 381000 h 947057"/>
              <a:gd name="connsiteX2" fmla="*/ 1045029 w 2144486"/>
              <a:gd name="connsiteY2" fmla="*/ 947057 h 947057"/>
              <a:gd name="connsiteX3" fmla="*/ 2144486 w 2144486"/>
              <a:gd name="connsiteY3" fmla="*/ 348343 h 947057"/>
              <a:gd name="connsiteX4" fmla="*/ 1055915 w 2144486"/>
              <a:gd name="connsiteY4" fmla="*/ 0 h 94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4486" h="947057">
                <a:moveTo>
                  <a:pt x="1055915" y="0"/>
                </a:moveTo>
                <a:lnTo>
                  <a:pt x="0" y="381000"/>
                </a:lnTo>
                <a:lnTo>
                  <a:pt x="1045029" y="947057"/>
                </a:lnTo>
                <a:lnTo>
                  <a:pt x="2144486" y="348343"/>
                </a:lnTo>
                <a:lnTo>
                  <a:pt x="1055915" y="0"/>
                </a:lnTo>
                <a:close/>
              </a:path>
            </a:pathLst>
          </a:custGeom>
          <a:solidFill>
            <a:srgbClr val="00B050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Szabadkézi sokszög: alakzat 65">
            <a:extLst>
              <a:ext uri="{FF2B5EF4-FFF2-40B4-BE49-F238E27FC236}">
                <a16:creationId xmlns:a16="http://schemas.microsoft.com/office/drawing/2014/main" id="{B51759A0-52AB-6ECF-7D4C-AB06D45A23FF}"/>
              </a:ext>
            </a:extLst>
          </p:cNvPr>
          <p:cNvSpPr/>
          <p:nvPr/>
        </p:nvSpPr>
        <p:spPr>
          <a:xfrm>
            <a:off x="6244683" y="1260088"/>
            <a:ext cx="1594624" cy="2129883"/>
          </a:xfrm>
          <a:custGeom>
            <a:avLst/>
            <a:gdLst>
              <a:gd name="connsiteX0" fmla="*/ 479502 w 1594624"/>
              <a:gd name="connsiteY0" fmla="*/ 0 h 2129883"/>
              <a:gd name="connsiteX1" fmla="*/ 0 w 1594624"/>
              <a:gd name="connsiteY1" fmla="*/ 200722 h 2129883"/>
              <a:gd name="connsiteX2" fmla="*/ 245327 w 1594624"/>
              <a:gd name="connsiteY2" fmla="*/ 1471961 h 2129883"/>
              <a:gd name="connsiteX3" fmla="*/ 1081668 w 1594624"/>
              <a:gd name="connsiteY3" fmla="*/ 2129883 h 2129883"/>
              <a:gd name="connsiteX4" fmla="*/ 1059366 w 1594624"/>
              <a:gd name="connsiteY4" fmla="*/ 880946 h 2129883"/>
              <a:gd name="connsiteX5" fmla="*/ 1594624 w 1594624"/>
              <a:gd name="connsiteY5" fmla="*/ 579863 h 2129883"/>
              <a:gd name="connsiteX6" fmla="*/ 479502 w 1594624"/>
              <a:gd name="connsiteY6" fmla="*/ 0 h 212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4624" h="2129883">
                <a:moveTo>
                  <a:pt x="479502" y="0"/>
                </a:moveTo>
                <a:lnTo>
                  <a:pt x="0" y="200722"/>
                </a:lnTo>
                <a:lnTo>
                  <a:pt x="245327" y="1471961"/>
                </a:lnTo>
                <a:lnTo>
                  <a:pt x="1081668" y="2129883"/>
                </a:lnTo>
                <a:lnTo>
                  <a:pt x="1059366" y="880946"/>
                </a:lnTo>
                <a:lnTo>
                  <a:pt x="1594624" y="579863"/>
                </a:lnTo>
                <a:lnTo>
                  <a:pt x="47950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Szabadkézi sokszög: alakzat 66">
            <a:extLst>
              <a:ext uri="{FF2B5EF4-FFF2-40B4-BE49-F238E27FC236}">
                <a16:creationId xmlns:a16="http://schemas.microsoft.com/office/drawing/2014/main" id="{7409BA08-518D-96B4-3D77-C9894195D4E2}"/>
              </a:ext>
            </a:extLst>
          </p:cNvPr>
          <p:cNvSpPr/>
          <p:nvPr/>
        </p:nvSpPr>
        <p:spPr>
          <a:xfrm>
            <a:off x="7872761" y="1193180"/>
            <a:ext cx="1572322" cy="2219093"/>
          </a:xfrm>
          <a:custGeom>
            <a:avLst/>
            <a:gdLst>
              <a:gd name="connsiteX0" fmla="*/ 1059366 w 1572322"/>
              <a:gd name="connsiteY0" fmla="*/ 0 h 2219093"/>
              <a:gd name="connsiteX1" fmla="*/ 0 w 1572322"/>
              <a:gd name="connsiteY1" fmla="*/ 635620 h 2219093"/>
              <a:gd name="connsiteX2" fmla="*/ 568712 w 1572322"/>
              <a:gd name="connsiteY2" fmla="*/ 959005 h 2219093"/>
              <a:gd name="connsiteX3" fmla="*/ 579863 w 1572322"/>
              <a:gd name="connsiteY3" fmla="*/ 2219093 h 2219093"/>
              <a:gd name="connsiteX4" fmla="*/ 1315844 w 1572322"/>
              <a:gd name="connsiteY4" fmla="*/ 1471961 h 2219093"/>
              <a:gd name="connsiteX5" fmla="*/ 1572322 w 1572322"/>
              <a:gd name="connsiteY5" fmla="*/ 223025 h 2219093"/>
              <a:gd name="connsiteX6" fmla="*/ 1059366 w 1572322"/>
              <a:gd name="connsiteY6" fmla="*/ 0 h 221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2322" h="2219093">
                <a:moveTo>
                  <a:pt x="1059366" y="0"/>
                </a:moveTo>
                <a:lnTo>
                  <a:pt x="0" y="635620"/>
                </a:lnTo>
                <a:lnTo>
                  <a:pt x="568712" y="959005"/>
                </a:lnTo>
                <a:lnTo>
                  <a:pt x="579863" y="2219093"/>
                </a:lnTo>
                <a:lnTo>
                  <a:pt x="1315844" y="1471961"/>
                </a:lnTo>
                <a:lnTo>
                  <a:pt x="1572322" y="223025"/>
                </a:lnTo>
                <a:lnTo>
                  <a:pt x="105936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Szabadkézi sokszög: alakzat 67">
            <a:extLst>
              <a:ext uri="{FF2B5EF4-FFF2-40B4-BE49-F238E27FC236}">
                <a16:creationId xmlns:a16="http://schemas.microsoft.com/office/drawing/2014/main" id="{829B3682-C8F0-5D84-6D78-AC22F2456221}"/>
              </a:ext>
            </a:extLst>
          </p:cNvPr>
          <p:cNvSpPr/>
          <p:nvPr/>
        </p:nvSpPr>
        <p:spPr>
          <a:xfrm>
            <a:off x="7337502" y="1862254"/>
            <a:ext cx="1092820" cy="2051824"/>
          </a:xfrm>
          <a:custGeom>
            <a:avLst/>
            <a:gdLst>
              <a:gd name="connsiteX0" fmla="*/ 524108 w 1092820"/>
              <a:gd name="connsiteY0" fmla="*/ 0 h 2051824"/>
              <a:gd name="connsiteX1" fmla="*/ 0 w 1092820"/>
              <a:gd name="connsiteY1" fmla="*/ 267629 h 2051824"/>
              <a:gd name="connsiteX2" fmla="*/ 0 w 1092820"/>
              <a:gd name="connsiteY2" fmla="*/ 1561170 h 2051824"/>
              <a:gd name="connsiteX3" fmla="*/ 591015 w 1092820"/>
              <a:gd name="connsiteY3" fmla="*/ 2051824 h 2051824"/>
              <a:gd name="connsiteX4" fmla="*/ 1092820 w 1092820"/>
              <a:gd name="connsiteY4" fmla="*/ 1550019 h 2051824"/>
              <a:gd name="connsiteX5" fmla="*/ 1059366 w 1092820"/>
              <a:gd name="connsiteY5" fmla="*/ 323385 h 2051824"/>
              <a:gd name="connsiteX6" fmla="*/ 524108 w 1092820"/>
              <a:gd name="connsiteY6" fmla="*/ 0 h 205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2820" h="2051824">
                <a:moveTo>
                  <a:pt x="524108" y="0"/>
                </a:moveTo>
                <a:lnTo>
                  <a:pt x="0" y="267629"/>
                </a:lnTo>
                <a:lnTo>
                  <a:pt x="0" y="1561170"/>
                </a:lnTo>
                <a:lnTo>
                  <a:pt x="591015" y="2051824"/>
                </a:lnTo>
                <a:lnTo>
                  <a:pt x="1092820" y="1550019"/>
                </a:lnTo>
                <a:lnTo>
                  <a:pt x="1059366" y="323385"/>
                </a:lnTo>
                <a:lnTo>
                  <a:pt x="524108" y="0"/>
                </a:lnTo>
                <a:close/>
              </a:path>
            </a:pathLst>
          </a:custGeom>
          <a:solidFill>
            <a:srgbClr val="7030A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Szövegdoboz 69">
                <a:extLst>
                  <a:ext uri="{FF2B5EF4-FFF2-40B4-BE49-F238E27FC236}">
                    <a16:creationId xmlns:a16="http://schemas.microsoft.com/office/drawing/2014/main" id="{A6CBAAF0-511D-326A-C878-CD79E4229D85}"/>
                  </a:ext>
                </a:extLst>
              </p:cNvPr>
              <p:cNvSpPr txBox="1"/>
              <p:nvPr/>
            </p:nvSpPr>
            <p:spPr>
              <a:xfrm>
                <a:off x="5721424" y="2076190"/>
                <a:ext cx="51016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hu-HU" sz="32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70" name="Szövegdoboz 69">
                <a:extLst>
                  <a:ext uri="{FF2B5EF4-FFF2-40B4-BE49-F238E27FC236}">
                    <a16:creationId xmlns:a16="http://schemas.microsoft.com/office/drawing/2014/main" id="{A6CBAAF0-511D-326A-C878-CD79E4229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424" y="2076190"/>
                <a:ext cx="510168" cy="584775"/>
              </a:xfrm>
              <a:prstGeom prst="rect">
                <a:avLst/>
              </a:prstGeom>
              <a:blipFill>
                <a:blip r:embed="rId13"/>
                <a:stretch>
                  <a:fillRect l="-2410" t="-8333" r="-275904" b="-125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Szövegdoboz 70">
                <a:extLst>
                  <a:ext uri="{FF2B5EF4-FFF2-40B4-BE49-F238E27FC236}">
                    <a16:creationId xmlns:a16="http://schemas.microsoft.com/office/drawing/2014/main" id="{BFDAE513-C05D-D66C-FA7E-412AA5219BA8}"/>
                  </a:ext>
                </a:extLst>
              </p:cNvPr>
              <p:cNvSpPr txBox="1"/>
              <p:nvPr/>
            </p:nvSpPr>
            <p:spPr>
              <a:xfrm>
                <a:off x="8563779" y="2098444"/>
                <a:ext cx="5313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hu-HU" sz="32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71" name="Szövegdoboz 70">
                <a:extLst>
                  <a:ext uri="{FF2B5EF4-FFF2-40B4-BE49-F238E27FC236}">
                    <a16:creationId xmlns:a16="http://schemas.microsoft.com/office/drawing/2014/main" id="{BFDAE513-C05D-D66C-FA7E-412AA5219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779" y="2098444"/>
                <a:ext cx="531372" cy="584775"/>
              </a:xfrm>
              <a:prstGeom prst="rect">
                <a:avLst/>
              </a:prstGeom>
              <a:blipFill>
                <a:blip r:embed="rId14"/>
                <a:stretch>
                  <a:fillRect l="-2299" t="-7292" r="-258621" b="-135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Szövegdoboz 71">
                <a:extLst>
                  <a:ext uri="{FF2B5EF4-FFF2-40B4-BE49-F238E27FC236}">
                    <a16:creationId xmlns:a16="http://schemas.microsoft.com/office/drawing/2014/main" id="{EEC619A4-0BE8-3D00-C132-70FE3F8DF1DB}"/>
                  </a:ext>
                </a:extLst>
              </p:cNvPr>
              <p:cNvSpPr txBox="1"/>
              <p:nvPr/>
            </p:nvSpPr>
            <p:spPr>
              <a:xfrm>
                <a:off x="7021280" y="2953353"/>
                <a:ext cx="62502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72" name="Szövegdoboz 71">
                <a:extLst>
                  <a:ext uri="{FF2B5EF4-FFF2-40B4-BE49-F238E27FC236}">
                    <a16:creationId xmlns:a16="http://schemas.microsoft.com/office/drawing/2014/main" id="{EEC619A4-0BE8-3D00-C132-70FE3F8DF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280" y="2953353"/>
                <a:ext cx="625027" cy="584775"/>
              </a:xfrm>
              <a:prstGeom prst="rect">
                <a:avLst/>
              </a:prstGeom>
              <a:blipFill>
                <a:blip r:embed="rId15"/>
                <a:stretch>
                  <a:fillRect l="-1961" t="-7292" r="-203922" b="-135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48FF3B2E-A77F-802D-062F-5AA65268FD92}"/>
                  </a:ext>
                </a:extLst>
              </p:cNvPr>
              <p:cNvSpPr txBox="1"/>
              <p:nvPr/>
            </p:nvSpPr>
            <p:spPr>
              <a:xfrm>
                <a:off x="7138694" y="999284"/>
                <a:ext cx="16018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48FF3B2E-A77F-802D-062F-5AA65268F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694" y="999284"/>
                <a:ext cx="1601849" cy="492443"/>
              </a:xfrm>
              <a:prstGeom prst="rect">
                <a:avLst/>
              </a:prstGeom>
              <a:blipFill>
                <a:blip r:embed="rId16"/>
                <a:stretch>
                  <a:fillRect l="-2281" t="-18519" r="-2281" b="-2469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25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000">
        <p159:morph option="byObject"/>
      </p:transition>
    </mc:Choice>
    <mc:Fallback xmlns="">
      <p:transition spd="slow" advClick="0" advTm="4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E30255-686E-ECCC-1FA0-F075E12C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7" y="150961"/>
            <a:ext cx="4027051" cy="922831"/>
          </a:xfrm>
        </p:spPr>
        <p:txBody>
          <a:bodyPr/>
          <a:lstStyle/>
          <a:p>
            <a:r>
              <a:rPr lang="hu-HU" dirty="0"/>
              <a:t>Bizonyítás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9" name="Térhatású modell 38">
                <a:extLst>
                  <a:ext uri="{FF2B5EF4-FFF2-40B4-BE49-F238E27FC236}">
                    <a16:creationId xmlns:a16="http://schemas.microsoft.com/office/drawing/2014/main" id="{80ED6CDA-E953-9382-DFB4-F77519FDD33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6578511"/>
                  </p:ext>
                </p:extLst>
              </p:nvPr>
            </p:nvGraphicFramePr>
            <p:xfrm>
              <a:off x="8426283" y="2646394"/>
              <a:ext cx="3465282" cy="3342285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465282" cy="3342285"/>
                    </a:xfrm>
                    <a:prstGeom prst="rect">
                      <a:avLst/>
                    </a:prstGeom>
                  </am3d:spPr>
                  <am3d:camera>
                    <am3d:pos x="0" y="0" z="6783017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166056" d="1000000"/>
                    <am3d:preTrans dx="-13471930" dy="16095907" dz="-40356800"/>
                    <am3d:scale>
                      <am3d:sx n="1000000" d="1000000"/>
                      <am3d:sy n="1000000" d="1000000"/>
                      <am3d:sz n="1000000" d="1000000"/>
                    </am3d:scale>
                    <am3d:rot ax="2740344" ay="2027904" az="177963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63055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9" name="Térhatású modell 38">
                <a:extLst>
                  <a:ext uri="{FF2B5EF4-FFF2-40B4-BE49-F238E27FC236}">
                    <a16:creationId xmlns:a16="http://schemas.microsoft.com/office/drawing/2014/main" id="{80ED6CDA-E953-9382-DFB4-F77519FDD33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26283" y="2646394"/>
                <a:ext cx="3465282" cy="3342285"/>
              </a:xfrm>
              <a:prstGeom prst="rect">
                <a:avLst/>
              </a:prstGeom>
            </p:spPr>
          </p:pic>
        </mc:Fallback>
      </mc:AlternateContent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F7927F8D-89A6-BDED-986F-8394F5B397BC}"/>
              </a:ext>
            </a:extLst>
          </p:cNvPr>
          <p:cNvCxnSpPr>
            <a:cxnSpLocks/>
          </p:cNvCxnSpPr>
          <p:nvPr/>
        </p:nvCxnSpPr>
        <p:spPr>
          <a:xfrm flipH="1" flipV="1">
            <a:off x="9024247" y="3816754"/>
            <a:ext cx="1626246" cy="11772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B8465A2B-6148-E18A-8CA7-CD6D642CA70B}"/>
              </a:ext>
            </a:extLst>
          </p:cNvPr>
          <p:cNvCxnSpPr>
            <a:cxnSpLocks/>
          </p:cNvCxnSpPr>
          <p:nvPr/>
        </p:nvCxnSpPr>
        <p:spPr>
          <a:xfrm flipV="1">
            <a:off x="9557668" y="3836101"/>
            <a:ext cx="1657270" cy="10713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>
            <a:extLst>
              <a:ext uri="{FF2B5EF4-FFF2-40B4-BE49-F238E27FC236}">
                <a16:creationId xmlns:a16="http://schemas.microsoft.com/office/drawing/2014/main" id="{FC2F5B3A-C931-5CAB-4271-16DC1069D36F}"/>
              </a:ext>
            </a:extLst>
          </p:cNvPr>
          <p:cNvCxnSpPr>
            <a:cxnSpLocks/>
          </p:cNvCxnSpPr>
          <p:nvPr/>
        </p:nvCxnSpPr>
        <p:spPr>
          <a:xfrm>
            <a:off x="9557668" y="4907439"/>
            <a:ext cx="0" cy="6106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E35D3E81-8086-74DD-E344-8B47C56A23F2}"/>
              </a:ext>
            </a:extLst>
          </p:cNvPr>
          <p:cNvCxnSpPr>
            <a:cxnSpLocks/>
          </p:cNvCxnSpPr>
          <p:nvPr/>
        </p:nvCxnSpPr>
        <p:spPr>
          <a:xfrm flipH="1" flipV="1">
            <a:off x="10042358" y="4551667"/>
            <a:ext cx="560723" cy="37511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FC3D5775-0226-CD95-148F-901BDF179B55}"/>
              </a:ext>
            </a:extLst>
          </p:cNvPr>
          <p:cNvCxnSpPr>
            <a:cxnSpLocks/>
          </p:cNvCxnSpPr>
          <p:nvPr/>
        </p:nvCxnSpPr>
        <p:spPr>
          <a:xfrm flipH="1">
            <a:off x="9579664" y="4551667"/>
            <a:ext cx="489996" cy="3557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78EA314F-FF18-E5D7-AA15-7DBAD18742FB}"/>
              </a:ext>
            </a:extLst>
          </p:cNvPr>
          <p:cNvCxnSpPr>
            <a:cxnSpLocks/>
          </p:cNvCxnSpPr>
          <p:nvPr/>
        </p:nvCxnSpPr>
        <p:spPr>
          <a:xfrm flipV="1">
            <a:off x="10645593" y="4907439"/>
            <a:ext cx="0" cy="6106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zabadkézi sokszög: alakzat 49">
            <a:extLst>
              <a:ext uri="{FF2B5EF4-FFF2-40B4-BE49-F238E27FC236}">
                <a16:creationId xmlns:a16="http://schemas.microsoft.com/office/drawing/2014/main" id="{1D87A39F-E6D1-468C-18FA-6AEA851EEB9E}"/>
              </a:ext>
            </a:extLst>
          </p:cNvPr>
          <p:cNvSpPr/>
          <p:nvPr/>
        </p:nvSpPr>
        <p:spPr>
          <a:xfrm>
            <a:off x="9584013" y="4550605"/>
            <a:ext cx="1066800" cy="1447800"/>
          </a:xfrm>
          <a:custGeom>
            <a:avLst/>
            <a:gdLst>
              <a:gd name="connsiteX0" fmla="*/ 500743 w 1066800"/>
              <a:gd name="connsiteY0" fmla="*/ 0 h 1447800"/>
              <a:gd name="connsiteX1" fmla="*/ 10886 w 1066800"/>
              <a:gd name="connsiteY1" fmla="*/ 381000 h 1447800"/>
              <a:gd name="connsiteX2" fmla="*/ 0 w 1066800"/>
              <a:gd name="connsiteY2" fmla="*/ 936171 h 1447800"/>
              <a:gd name="connsiteX3" fmla="*/ 500743 w 1066800"/>
              <a:gd name="connsiteY3" fmla="*/ 1447800 h 1447800"/>
              <a:gd name="connsiteX4" fmla="*/ 1066800 w 1066800"/>
              <a:gd name="connsiteY4" fmla="*/ 968828 h 1447800"/>
              <a:gd name="connsiteX5" fmla="*/ 1055915 w 1066800"/>
              <a:gd name="connsiteY5" fmla="*/ 446314 h 1447800"/>
              <a:gd name="connsiteX6" fmla="*/ 500743 w 1066800"/>
              <a:gd name="connsiteY6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6800" h="1447800">
                <a:moveTo>
                  <a:pt x="500743" y="0"/>
                </a:moveTo>
                <a:lnTo>
                  <a:pt x="10886" y="381000"/>
                </a:lnTo>
                <a:lnTo>
                  <a:pt x="0" y="936171"/>
                </a:lnTo>
                <a:lnTo>
                  <a:pt x="500743" y="1447800"/>
                </a:lnTo>
                <a:lnTo>
                  <a:pt x="1066800" y="968828"/>
                </a:lnTo>
                <a:lnTo>
                  <a:pt x="1055915" y="446314"/>
                </a:lnTo>
                <a:lnTo>
                  <a:pt x="500743" y="0"/>
                </a:lnTo>
                <a:close/>
              </a:path>
            </a:pathLst>
          </a:custGeom>
          <a:solidFill>
            <a:srgbClr val="0070C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11C0CC10-CEB2-3B4B-AD5E-28BC83F6D2B4}"/>
                  </a:ext>
                </a:extLst>
              </p:cNvPr>
              <p:cNvSpPr txBox="1"/>
              <p:nvPr/>
            </p:nvSpPr>
            <p:spPr>
              <a:xfrm>
                <a:off x="9904870" y="5058763"/>
                <a:ext cx="53828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11C0CC10-CEB2-3B4B-AD5E-28BC83F6D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870" y="5058763"/>
                <a:ext cx="538289" cy="492443"/>
              </a:xfrm>
              <a:prstGeom prst="rect">
                <a:avLst/>
              </a:prstGeom>
              <a:blipFill>
                <a:blip r:embed="rId4"/>
                <a:stretch>
                  <a:fillRect l="-11364" t="-18519" r="-6818" b="-740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zabadkézi sokszög: alakzat 51">
            <a:extLst>
              <a:ext uri="{FF2B5EF4-FFF2-40B4-BE49-F238E27FC236}">
                <a16:creationId xmlns:a16="http://schemas.microsoft.com/office/drawing/2014/main" id="{382FFC21-8DFE-2934-EA37-25064A131062}"/>
              </a:ext>
            </a:extLst>
          </p:cNvPr>
          <p:cNvSpPr/>
          <p:nvPr/>
        </p:nvSpPr>
        <p:spPr>
          <a:xfrm>
            <a:off x="8482432" y="3812235"/>
            <a:ext cx="1538869" cy="1672682"/>
          </a:xfrm>
          <a:custGeom>
            <a:avLst/>
            <a:gdLst>
              <a:gd name="connsiteX0" fmla="*/ 568712 w 1538869"/>
              <a:gd name="connsiteY0" fmla="*/ 0 h 1672682"/>
              <a:gd name="connsiteX1" fmla="*/ 0 w 1538869"/>
              <a:gd name="connsiteY1" fmla="*/ 234175 h 1672682"/>
              <a:gd name="connsiteX2" fmla="*/ 122664 w 1538869"/>
              <a:gd name="connsiteY2" fmla="*/ 769434 h 1672682"/>
              <a:gd name="connsiteX3" fmla="*/ 1037064 w 1538869"/>
              <a:gd name="connsiteY3" fmla="*/ 1672682 h 1672682"/>
              <a:gd name="connsiteX4" fmla="*/ 1025912 w 1538869"/>
              <a:gd name="connsiteY4" fmla="*/ 1148575 h 1672682"/>
              <a:gd name="connsiteX5" fmla="*/ 1538869 w 1538869"/>
              <a:gd name="connsiteY5" fmla="*/ 735980 h 1672682"/>
              <a:gd name="connsiteX6" fmla="*/ 568712 w 1538869"/>
              <a:gd name="connsiteY6" fmla="*/ 0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8869" h="1672682">
                <a:moveTo>
                  <a:pt x="568712" y="0"/>
                </a:moveTo>
                <a:lnTo>
                  <a:pt x="0" y="234175"/>
                </a:lnTo>
                <a:lnTo>
                  <a:pt x="122664" y="769434"/>
                </a:lnTo>
                <a:lnTo>
                  <a:pt x="1037064" y="1672682"/>
                </a:lnTo>
                <a:lnTo>
                  <a:pt x="1025912" y="1148575"/>
                </a:lnTo>
                <a:lnTo>
                  <a:pt x="1538869" y="735980"/>
                </a:lnTo>
                <a:lnTo>
                  <a:pt x="568712" y="0"/>
                </a:lnTo>
                <a:close/>
              </a:path>
            </a:pathLst>
          </a:cu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Szabadkézi sokszög: alakzat 52">
            <a:extLst>
              <a:ext uri="{FF2B5EF4-FFF2-40B4-BE49-F238E27FC236}">
                <a16:creationId xmlns:a16="http://schemas.microsoft.com/office/drawing/2014/main" id="{B58D57A2-6411-7EB8-7DED-989DC0F9299B}"/>
              </a:ext>
            </a:extLst>
          </p:cNvPr>
          <p:cNvSpPr/>
          <p:nvPr/>
        </p:nvSpPr>
        <p:spPr>
          <a:xfrm>
            <a:off x="10099359" y="3801083"/>
            <a:ext cx="1773044" cy="1717288"/>
          </a:xfrm>
          <a:custGeom>
            <a:avLst/>
            <a:gdLst>
              <a:gd name="connsiteX0" fmla="*/ 1137424 w 1773044"/>
              <a:gd name="connsiteY0" fmla="*/ 0 h 1717288"/>
              <a:gd name="connsiteX1" fmla="*/ 0 w 1773044"/>
              <a:gd name="connsiteY1" fmla="*/ 735981 h 1717288"/>
              <a:gd name="connsiteX2" fmla="*/ 524107 w 1773044"/>
              <a:gd name="connsiteY2" fmla="*/ 1159727 h 1717288"/>
              <a:gd name="connsiteX3" fmla="*/ 591015 w 1773044"/>
              <a:gd name="connsiteY3" fmla="*/ 1717288 h 1717288"/>
              <a:gd name="connsiteX4" fmla="*/ 1628078 w 1773044"/>
              <a:gd name="connsiteY4" fmla="*/ 802888 h 1717288"/>
              <a:gd name="connsiteX5" fmla="*/ 1773044 w 1773044"/>
              <a:gd name="connsiteY5" fmla="*/ 323386 h 1717288"/>
              <a:gd name="connsiteX6" fmla="*/ 1137424 w 1773044"/>
              <a:gd name="connsiteY6" fmla="*/ 0 h 171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3044" h="1717288">
                <a:moveTo>
                  <a:pt x="1137424" y="0"/>
                </a:moveTo>
                <a:lnTo>
                  <a:pt x="0" y="735981"/>
                </a:lnTo>
                <a:lnTo>
                  <a:pt x="524107" y="1159727"/>
                </a:lnTo>
                <a:lnTo>
                  <a:pt x="591015" y="1717288"/>
                </a:lnTo>
                <a:lnTo>
                  <a:pt x="1628078" y="802888"/>
                </a:lnTo>
                <a:lnTo>
                  <a:pt x="1773044" y="323386"/>
                </a:lnTo>
                <a:lnTo>
                  <a:pt x="1137424" y="0"/>
                </a:lnTo>
                <a:close/>
              </a:path>
            </a:pathLst>
          </a:custGeom>
          <a:solidFill>
            <a:srgbClr val="7030A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6700D9CC-187E-E262-4CA4-BDF7C89B5BBE}"/>
                  </a:ext>
                </a:extLst>
              </p:cNvPr>
              <p:cNvSpPr txBox="1"/>
              <p:nvPr/>
            </p:nvSpPr>
            <p:spPr>
              <a:xfrm>
                <a:off x="10368374" y="4246783"/>
                <a:ext cx="18361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6700D9CC-187E-E262-4CA4-BDF7C89B5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8374" y="4246783"/>
                <a:ext cx="1836144" cy="492443"/>
              </a:xfrm>
              <a:prstGeom prst="rect">
                <a:avLst/>
              </a:prstGeom>
              <a:blipFill>
                <a:blip r:embed="rId5"/>
                <a:stretch>
                  <a:fillRect l="-1993" t="-18750" r="-1661" b="-262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8FCB4FC3-77A8-AB7B-3981-2D985AB9127D}"/>
                  </a:ext>
                </a:extLst>
              </p:cNvPr>
              <p:cNvSpPr txBox="1"/>
              <p:nvPr/>
            </p:nvSpPr>
            <p:spPr>
              <a:xfrm>
                <a:off x="7963855" y="4283962"/>
                <a:ext cx="6585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8FCB4FC3-77A8-AB7B-3981-2D985AB91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855" y="4283962"/>
                <a:ext cx="658512" cy="584775"/>
              </a:xfrm>
              <a:prstGeom prst="rect">
                <a:avLst/>
              </a:prstGeom>
              <a:blipFill>
                <a:blip r:embed="rId6"/>
                <a:stretch>
                  <a:fillRect l="-926" t="-7292" r="-187963" b="-135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Szabadkézi sokszög: alakzat 55">
            <a:extLst>
              <a:ext uri="{FF2B5EF4-FFF2-40B4-BE49-F238E27FC236}">
                <a16:creationId xmlns:a16="http://schemas.microsoft.com/office/drawing/2014/main" id="{F12DFF56-A93A-BAB1-95FB-BB709C768443}"/>
              </a:ext>
            </a:extLst>
          </p:cNvPr>
          <p:cNvSpPr/>
          <p:nvPr/>
        </p:nvSpPr>
        <p:spPr>
          <a:xfrm>
            <a:off x="9084598" y="3332732"/>
            <a:ext cx="2129883" cy="1226634"/>
          </a:xfrm>
          <a:custGeom>
            <a:avLst/>
            <a:gdLst>
              <a:gd name="connsiteX0" fmla="*/ 1081668 w 2129883"/>
              <a:gd name="connsiteY0" fmla="*/ 0 h 1226634"/>
              <a:gd name="connsiteX1" fmla="*/ 0 w 2129883"/>
              <a:gd name="connsiteY1" fmla="*/ 468351 h 1226634"/>
              <a:gd name="connsiteX2" fmla="*/ 1014761 w 2129883"/>
              <a:gd name="connsiteY2" fmla="*/ 1226634 h 1226634"/>
              <a:gd name="connsiteX3" fmla="*/ 2129883 w 2129883"/>
              <a:gd name="connsiteY3" fmla="*/ 490654 h 1226634"/>
              <a:gd name="connsiteX4" fmla="*/ 1081668 w 2129883"/>
              <a:gd name="connsiteY4" fmla="*/ 0 h 122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883" h="1226634">
                <a:moveTo>
                  <a:pt x="1081668" y="0"/>
                </a:moveTo>
                <a:lnTo>
                  <a:pt x="0" y="468351"/>
                </a:lnTo>
                <a:lnTo>
                  <a:pt x="1014761" y="1226634"/>
                </a:lnTo>
                <a:lnTo>
                  <a:pt x="2129883" y="490654"/>
                </a:lnTo>
                <a:lnTo>
                  <a:pt x="108166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77D70619-52A2-2225-162C-A357FDF60774}"/>
                  </a:ext>
                </a:extLst>
              </p:cNvPr>
              <p:cNvSpPr txBox="1"/>
              <p:nvPr/>
            </p:nvSpPr>
            <p:spPr>
              <a:xfrm>
                <a:off x="9299737" y="3536344"/>
                <a:ext cx="18321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hu-HU" sz="32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77D70619-52A2-2225-162C-A357FDF60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737" y="3536344"/>
                <a:ext cx="1832105" cy="492443"/>
              </a:xfrm>
              <a:prstGeom prst="rect">
                <a:avLst/>
              </a:prstGeom>
              <a:blipFill>
                <a:blip r:embed="rId7"/>
                <a:stretch>
                  <a:fillRect l="-2000" t="-17284" r="-2667" b="-259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8" name="Térhatású modell 57">
                <a:extLst>
                  <a:ext uri="{FF2B5EF4-FFF2-40B4-BE49-F238E27FC236}">
                    <a16:creationId xmlns:a16="http://schemas.microsoft.com/office/drawing/2014/main" id="{26C460AC-4C2B-9173-2FE7-0A828D2648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46642847"/>
                  </p:ext>
                </p:extLst>
              </p:nvPr>
            </p:nvGraphicFramePr>
            <p:xfrm>
              <a:off x="6703381" y="-192772"/>
              <a:ext cx="3366279" cy="3617205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3366279" cy="3617205"/>
                    </a:xfrm>
                    <a:prstGeom prst="rect">
                      <a:avLst/>
                    </a:prstGeom>
                  </am3d:spPr>
                  <am3d:camera>
                    <am3d:pos x="0" y="0" z="7471652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166056" d="1000000"/>
                    <am3d:preTrans dx="-12932937" dy="-8284846" dz="-40356800"/>
                    <am3d:scale>
                      <am3d:sx n="1000000" d="1000000"/>
                      <am3d:sy n="1000000" d="1000000"/>
                      <am3d:sz n="1000000" d="1000000"/>
                    </am3d:scale>
                    <am3d:rot ax="2633941" ay="-2016228" az="-1682307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363767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8" name="Térhatású modell 57">
                <a:extLst>
                  <a:ext uri="{FF2B5EF4-FFF2-40B4-BE49-F238E27FC236}">
                    <a16:creationId xmlns:a16="http://schemas.microsoft.com/office/drawing/2014/main" id="{26C460AC-4C2B-9173-2FE7-0A828D2648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03381" y="-192772"/>
                <a:ext cx="3366279" cy="3617205"/>
              </a:xfrm>
              <a:prstGeom prst="rect">
                <a:avLst/>
              </a:prstGeom>
            </p:spPr>
          </p:pic>
        </mc:Fallback>
      </mc:AlternateContent>
      <p:cxnSp>
        <p:nvCxnSpPr>
          <p:cNvPr id="59" name="Egyenes összekötő 58">
            <a:extLst>
              <a:ext uri="{FF2B5EF4-FFF2-40B4-BE49-F238E27FC236}">
                <a16:creationId xmlns:a16="http://schemas.microsoft.com/office/drawing/2014/main" id="{2EFA0599-D5F4-953E-5948-F608D7E61965}"/>
              </a:ext>
            </a:extLst>
          </p:cNvPr>
          <p:cNvCxnSpPr>
            <a:cxnSpLocks/>
          </p:cNvCxnSpPr>
          <p:nvPr/>
        </p:nvCxnSpPr>
        <p:spPr>
          <a:xfrm flipH="1">
            <a:off x="7800376" y="698428"/>
            <a:ext cx="1677695" cy="94931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>
            <a:extLst>
              <a:ext uri="{FF2B5EF4-FFF2-40B4-BE49-F238E27FC236}">
                <a16:creationId xmlns:a16="http://schemas.microsoft.com/office/drawing/2014/main" id="{8C14E6F5-6CD1-6187-5EEF-9A598D9ED2DB}"/>
              </a:ext>
            </a:extLst>
          </p:cNvPr>
          <p:cNvCxnSpPr>
            <a:cxnSpLocks/>
          </p:cNvCxnSpPr>
          <p:nvPr/>
        </p:nvCxnSpPr>
        <p:spPr>
          <a:xfrm flipH="1" flipV="1">
            <a:off x="7264026" y="749349"/>
            <a:ext cx="1653400" cy="86324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60">
            <a:extLst>
              <a:ext uri="{FF2B5EF4-FFF2-40B4-BE49-F238E27FC236}">
                <a16:creationId xmlns:a16="http://schemas.microsoft.com/office/drawing/2014/main" id="{BEED5854-8B38-0D8E-8E70-0096A815ABB8}"/>
              </a:ext>
            </a:extLst>
          </p:cNvPr>
          <p:cNvCxnSpPr>
            <a:cxnSpLocks/>
          </p:cNvCxnSpPr>
          <p:nvPr/>
        </p:nvCxnSpPr>
        <p:spPr>
          <a:xfrm>
            <a:off x="8361484" y="1320708"/>
            <a:ext cx="596864" cy="32703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61">
            <a:extLst>
              <a:ext uri="{FF2B5EF4-FFF2-40B4-BE49-F238E27FC236}">
                <a16:creationId xmlns:a16="http://schemas.microsoft.com/office/drawing/2014/main" id="{77316859-3C01-1E99-6AAD-52F99E4A394A}"/>
              </a:ext>
            </a:extLst>
          </p:cNvPr>
          <p:cNvCxnSpPr>
            <a:cxnSpLocks/>
          </p:cNvCxnSpPr>
          <p:nvPr/>
        </p:nvCxnSpPr>
        <p:spPr>
          <a:xfrm flipH="1">
            <a:off x="7800376" y="1309360"/>
            <a:ext cx="576141" cy="35039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62">
            <a:extLst>
              <a:ext uri="{FF2B5EF4-FFF2-40B4-BE49-F238E27FC236}">
                <a16:creationId xmlns:a16="http://schemas.microsoft.com/office/drawing/2014/main" id="{9BD5FB12-48CA-7AD4-499B-132A9AD23FA7}"/>
              </a:ext>
            </a:extLst>
          </p:cNvPr>
          <p:cNvCxnSpPr>
            <a:cxnSpLocks/>
          </p:cNvCxnSpPr>
          <p:nvPr/>
        </p:nvCxnSpPr>
        <p:spPr>
          <a:xfrm flipH="1" flipV="1">
            <a:off x="7800376" y="1647742"/>
            <a:ext cx="96365" cy="12495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63">
            <a:extLst>
              <a:ext uri="{FF2B5EF4-FFF2-40B4-BE49-F238E27FC236}">
                <a16:creationId xmlns:a16="http://schemas.microsoft.com/office/drawing/2014/main" id="{9ACC6880-229B-2B54-5220-AC6C4F05D759}"/>
              </a:ext>
            </a:extLst>
          </p:cNvPr>
          <p:cNvCxnSpPr>
            <a:cxnSpLocks/>
          </p:cNvCxnSpPr>
          <p:nvPr/>
        </p:nvCxnSpPr>
        <p:spPr>
          <a:xfrm flipV="1">
            <a:off x="8958348" y="1659750"/>
            <a:ext cx="0" cy="12322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zabadkézi sokszög: alakzat 64">
            <a:extLst>
              <a:ext uri="{FF2B5EF4-FFF2-40B4-BE49-F238E27FC236}">
                <a16:creationId xmlns:a16="http://schemas.microsoft.com/office/drawing/2014/main" id="{5A4A3EC3-72D2-2E20-8301-A90FB0587D28}"/>
              </a:ext>
            </a:extLst>
          </p:cNvPr>
          <p:cNvSpPr/>
          <p:nvPr/>
        </p:nvSpPr>
        <p:spPr>
          <a:xfrm>
            <a:off x="7295874" y="372089"/>
            <a:ext cx="2144486" cy="947057"/>
          </a:xfrm>
          <a:custGeom>
            <a:avLst/>
            <a:gdLst>
              <a:gd name="connsiteX0" fmla="*/ 1055915 w 2144486"/>
              <a:gd name="connsiteY0" fmla="*/ 0 h 947057"/>
              <a:gd name="connsiteX1" fmla="*/ 0 w 2144486"/>
              <a:gd name="connsiteY1" fmla="*/ 381000 h 947057"/>
              <a:gd name="connsiteX2" fmla="*/ 1045029 w 2144486"/>
              <a:gd name="connsiteY2" fmla="*/ 947057 h 947057"/>
              <a:gd name="connsiteX3" fmla="*/ 2144486 w 2144486"/>
              <a:gd name="connsiteY3" fmla="*/ 348343 h 947057"/>
              <a:gd name="connsiteX4" fmla="*/ 1055915 w 2144486"/>
              <a:gd name="connsiteY4" fmla="*/ 0 h 94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4486" h="947057">
                <a:moveTo>
                  <a:pt x="1055915" y="0"/>
                </a:moveTo>
                <a:lnTo>
                  <a:pt x="0" y="381000"/>
                </a:lnTo>
                <a:lnTo>
                  <a:pt x="1045029" y="947057"/>
                </a:lnTo>
                <a:lnTo>
                  <a:pt x="2144486" y="348343"/>
                </a:lnTo>
                <a:lnTo>
                  <a:pt x="1055915" y="0"/>
                </a:lnTo>
                <a:close/>
              </a:path>
            </a:pathLst>
          </a:custGeom>
          <a:solidFill>
            <a:srgbClr val="00B050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Szabadkézi sokszög: alakzat 65">
            <a:extLst>
              <a:ext uri="{FF2B5EF4-FFF2-40B4-BE49-F238E27FC236}">
                <a16:creationId xmlns:a16="http://schemas.microsoft.com/office/drawing/2014/main" id="{B51759A0-52AB-6ECF-7D4C-AB06D45A23FF}"/>
              </a:ext>
            </a:extLst>
          </p:cNvPr>
          <p:cNvSpPr/>
          <p:nvPr/>
        </p:nvSpPr>
        <p:spPr>
          <a:xfrm>
            <a:off x="6769643" y="750434"/>
            <a:ext cx="1594624" cy="2129883"/>
          </a:xfrm>
          <a:custGeom>
            <a:avLst/>
            <a:gdLst>
              <a:gd name="connsiteX0" fmla="*/ 479502 w 1594624"/>
              <a:gd name="connsiteY0" fmla="*/ 0 h 2129883"/>
              <a:gd name="connsiteX1" fmla="*/ 0 w 1594624"/>
              <a:gd name="connsiteY1" fmla="*/ 200722 h 2129883"/>
              <a:gd name="connsiteX2" fmla="*/ 245327 w 1594624"/>
              <a:gd name="connsiteY2" fmla="*/ 1471961 h 2129883"/>
              <a:gd name="connsiteX3" fmla="*/ 1081668 w 1594624"/>
              <a:gd name="connsiteY3" fmla="*/ 2129883 h 2129883"/>
              <a:gd name="connsiteX4" fmla="*/ 1059366 w 1594624"/>
              <a:gd name="connsiteY4" fmla="*/ 880946 h 2129883"/>
              <a:gd name="connsiteX5" fmla="*/ 1594624 w 1594624"/>
              <a:gd name="connsiteY5" fmla="*/ 579863 h 2129883"/>
              <a:gd name="connsiteX6" fmla="*/ 479502 w 1594624"/>
              <a:gd name="connsiteY6" fmla="*/ 0 h 212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4624" h="2129883">
                <a:moveTo>
                  <a:pt x="479502" y="0"/>
                </a:moveTo>
                <a:lnTo>
                  <a:pt x="0" y="200722"/>
                </a:lnTo>
                <a:lnTo>
                  <a:pt x="245327" y="1471961"/>
                </a:lnTo>
                <a:lnTo>
                  <a:pt x="1081668" y="2129883"/>
                </a:lnTo>
                <a:lnTo>
                  <a:pt x="1059366" y="880946"/>
                </a:lnTo>
                <a:lnTo>
                  <a:pt x="1594624" y="579863"/>
                </a:lnTo>
                <a:lnTo>
                  <a:pt x="47950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Szabadkézi sokszög: alakzat 66">
            <a:extLst>
              <a:ext uri="{FF2B5EF4-FFF2-40B4-BE49-F238E27FC236}">
                <a16:creationId xmlns:a16="http://schemas.microsoft.com/office/drawing/2014/main" id="{7409BA08-518D-96B4-3D77-C9894195D4E2}"/>
              </a:ext>
            </a:extLst>
          </p:cNvPr>
          <p:cNvSpPr/>
          <p:nvPr/>
        </p:nvSpPr>
        <p:spPr>
          <a:xfrm>
            <a:off x="8397721" y="683526"/>
            <a:ext cx="1572322" cy="2219093"/>
          </a:xfrm>
          <a:custGeom>
            <a:avLst/>
            <a:gdLst>
              <a:gd name="connsiteX0" fmla="*/ 1059366 w 1572322"/>
              <a:gd name="connsiteY0" fmla="*/ 0 h 2219093"/>
              <a:gd name="connsiteX1" fmla="*/ 0 w 1572322"/>
              <a:gd name="connsiteY1" fmla="*/ 635620 h 2219093"/>
              <a:gd name="connsiteX2" fmla="*/ 568712 w 1572322"/>
              <a:gd name="connsiteY2" fmla="*/ 959005 h 2219093"/>
              <a:gd name="connsiteX3" fmla="*/ 579863 w 1572322"/>
              <a:gd name="connsiteY3" fmla="*/ 2219093 h 2219093"/>
              <a:gd name="connsiteX4" fmla="*/ 1315844 w 1572322"/>
              <a:gd name="connsiteY4" fmla="*/ 1471961 h 2219093"/>
              <a:gd name="connsiteX5" fmla="*/ 1572322 w 1572322"/>
              <a:gd name="connsiteY5" fmla="*/ 223025 h 2219093"/>
              <a:gd name="connsiteX6" fmla="*/ 1059366 w 1572322"/>
              <a:gd name="connsiteY6" fmla="*/ 0 h 221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2322" h="2219093">
                <a:moveTo>
                  <a:pt x="1059366" y="0"/>
                </a:moveTo>
                <a:lnTo>
                  <a:pt x="0" y="635620"/>
                </a:lnTo>
                <a:lnTo>
                  <a:pt x="568712" y="959005"/>
                </a:lnTo>
                <a:lnTo>
                  <a:pt x="579863" y="2219093"/>
                </a:lnTo>
                <a:lnTo>
                  <a:pt x="1315844" y="1471961"/>
                </a:lnTo>
                <a:lnTo>
                  <a:pt x="1572322" y="223025"/>
                </a:lnTo>
                <a:lnTo>
                  <a:pt x="105936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Szabadkézi sokszög: alakzat 67">
            <a:extLst>
              <a:ext uri="{FF2B5EF4-FFF2-40B4-BE49-F238E27FC236}">
                <a16:creationId xmlns:a16="http://schemas.microsoft.com/office/drawing/2014/main" id="{829B3682-C8F0-5D84-6D78-AC22F2456221}"/>
              </a:ext>
            </a:extLst>
          </p:cNvPr>
          <p:cNvSpPr/>
          <p:nvPr/>
        </p:nvSpPr>
        <p:spPr>
          <a:xfrm>
            <a:off x="7862462" y="1352600"/>
            <a:ext cx="1092820" cy="2051824"/>
          </a:xfrm>
          <a:custGeom>
            <a:avLst/>
            <a:gdLst>
              <a:gd name="connsiteX0" fmla="*/ 524108 w 1092820"/>
              <a:gd name="connsiteY0" fmla="*/ 0 h 2051824"/>
              <a:gd name="connsiteX1" fmla="*/ 0 w 1092820"/>
              <a:gd name="connsiteY1" fmla="*/ 267629 h 2051824"/>
              <a:gd name="connsiteX2" fmla="*/ 0 w 1092820"/>
              <a:gd name="connsiteY2" fmla="*/ 1561170 h 2051824"/>
              <a:gd name="connsiteX3" fmla="*/ 591015 w 1092820"/>
              <a:gd name="connsiteY3" fmla="*/ 2051824 h 2051824"/>
              <a:gd name="connsiteX4" fmla="*/ 1092820 w 1092820"/>
              <a:gd name="connsiteY4" fmla="*/ 1550019 h 2051824"/>
              <a:gd name="connsiteX5" fmla="*/ 1059366 w 1092820"/>
              <a:gd name="connsiteY5" fmla="*/ 323385 h 2051824"/>
              <a:gd name="connsiteX6" fmla="*/ 524108 w 1092820"/>
              <a:gd name="connsiteY6" fmla="*/ 0 h 205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2820" h="2051824">
                <a:moveTo>
                  <a:pt x="524108" y="0"/>
                </a:moveTo>
                <a:lnTo>
                  <a:pt x="0" y="267629"/>
                </a:lnTo>
                <a:lnTo>
                  <a:pt x="0" y="1561170"/>
                </a:lnTo>
                <a:lnTo>
                  <a:pt x="591015" y="2051824"/>
                </a:lnTo>
                <a:lnTo>
                  <a:pt x="1092820" y="1550019"/>
                </a:lnTo>
                <a:lnTo>
                  <a:pt x="1059366" y="323385"/>
                </a:lnTo>
                <a:lnTo>
                  <a:pt x="524108" y="0"/>
                </a:lnTo>
                <a:close/>
              </a:path>
            </a:pathLst>
          </a:custGeom>
          <a:solidFill>
            <a:srgbClr val="7030A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Szövegdoboz 69">
                <a:extLst>
                  <a:ext uri="{FF2B5EF4-FFF2-40B4-BE49-F238E27FC236}">
                    <a16:creationId xmlns:a16="http://schemas.microsoft.com/office/drawing/2014/main" id="{A6CBAAF0-511D-326A-C878-CD79E4229D85}"/>
                  </a:ext>
                </a:extLst>
              </p:cNvPr>
              <p:cNvSpPr txBox="1"/>
              <p:nvPr/>
            </p:nvSpPr>
            <p:spPr>
              <a:xfrm>
                <a:off x="6246384" y="1566536"/>
                <a:ext cx="51016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hu-HU" sz="32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70" name="Szövegdoboz 69">
                <a:extLst>
                  <a:ext uri="{FF2B5EF4-FFF2-40B4-BE49-F238E27FC236}">
                    <a16:creationId xmlns:a16="http://schemas.microsoft.com/office/drawing/2014/main" id="{A6CBAAF0-511D-326A-C878-CD79E4229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384" y="1566536"/>
                <a:ext cx="510168" cy="584775"/>
              </a:xfrm>
              <a:prstGeom prst="rect">
                <a:avLst/>
              </a:prstGeom>
              <a:blipFill>
                <a:blip r:embed="rId10"/>
                <a:stretch>
                  <a:fillRect l="-2410" t="-7292" r="-275904" b="-135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Szövegdoboz 70">
                <a:extLst>
                  <a:ext uri="{FF2B5EF4-FFF2-40B4-BE49-F238E27FC236}">
                    <a16:creationId xmlns:a16="http://schemas.microsoft.com/office/drawing/2014/main" id="{BFDAE513-C05D-D66C-FA7E-412AA5219BA8}"/>
                  </a:ext>
                </a:extLst>
              </p:cNvPr>
              <p:cNvSpPr txBox="1"/>
              <p:nvPr/>
            </p:nvSpPr>
            <p:spPr>
              <a:xfrm>
                <a:off x="9088739" y="1588790"/>
                <a:ext cx="5313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hu-HU" sz="32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71" name="Szövegdoboz 70">
                <a:extLst>
                  <a:ext uri="{FF2B5EF4-FFF2-40B4-BE49-F238E27FC236}">
                    <a16:creationId xmlns:a16="http://schemas.microsoft.com/office/drawing/2014/main" id="{BFDAE513-C05D-D66C-FA7E-412AA5219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739" y="1588790"/>
                <a:ext cx="531372" cy="584775"/>
              </a:xfrm>
              <a:prstGeom prst="rect">
                <a:avLst/>
              </a:prstGeom>
              <a:blipFill>
                <a:blip r:embed="rId11"/>
                <a:stretch>
                  <a:fillRect l="-2299" t="-7292" r="-258621" b="-135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Szövegdoboz 71">
                <a:extLst>
                  <a:ext uri="{FF2B5EF4-FFF2-40B4-BE49-F238E27FC236}">
                    <a16:creationId xmlns:a16="http://schemas.microsoft.com/office/drawing/2014/main" id="{EEC619A4-0BE8-3D00-C132-70FE3F8DF1DB}"/>
                  </a:ext>
                </a:extLst>
              </p:cNvPr>
              <p:cNvSpPr txBox="1"/>
              <p:nvPr/>
            </p:nvSpPr>
            <p:spPr>
              <a:xfrm>
                <a:off x="7546240" y="2443699"/>
                <a:ext cx="62502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72" name="Szövegdoboz 71">
                <a:extLst>
                  <a:ext uri="{FF2B5EF4-FFF2-40B4-BE49-F238E27FC236}">
                    <a16:creationId xmlns:a16="http://schemas.microsoft.com/office/drawing/2014/main" id="{EEC619A4-0BE8-3D00-C132-70FE3F8DF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240" y="2443699"/>
                <a:ext cx="625027" cy="584775"/>
              </a:xfrm>
              <a:prstGeom prst="rect">
                <a:avLst/>
              </a:prstGeom>
              <a:blipFill>
                <a:blip r:embed="rId12"/>
                <a:stretch>
                  <a:fillRect l="-1961" t="-7292" r="-203922" b="-135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48FF3B2E-A77F-802D-062F-5AA65268FD92}"/>
                  </a:ext>
                </a:extLst>
              </p:cNvPr>
              <p:cNvSpPr txBox="1"/>
              <p:nvPr/>
            </p:nvSpPr>
            <p:spPr>
              <a:xfrm>
                <a:off x="7663654" y="489630"/>
                <a:ext cx="16018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48FF3B2E-A77F-802D-062F-5AA65268F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654" y="489630"/>
                <a:ext cx="1601849" cy="492443"/>
              </a:xfrm>
              <a:prstGeom prst="rect">
                <a:avLst/>
              </a:prstGeom>
              <a:blipFill>
                <a:blip r:embed="rId13"/>
                <a:stretch>
                  <a:fillRect l="-2281" t="-17284" r="-2281" b="-259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Térhatású modell 4" descr="Dark Gray Cube">
                <a:extLst>
                  <a:ext uri="{FF2B5EF4-FFF2-40B4-BE49-F238E27FC236}">
                    <a16:creationId xmlns:a16="http://schemas.microsoft.com/office/drawing/2014/main" id="{CB0BC1DF-F0B4-5A08-6E19-6AAB2E86A0B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4198821"/>
                  </p:ext>
                </p:extLst>
              </p:nvPr>
            </p:nvGraphicFramePr>
            <p:xfrm>
              <a:off x="4891303" y="2598454"/>
              <a:ext cx="3256652" cy="3909827"/>
            </p:xfrm>
            <a:graphic>
              <a:graphicData uri="http://schemas.microsoft.com/office/drawing/2017/model3d">
                <am3d:model3d r:embed="rId14">
                  <am3d:spPr>
                    <a:xfrm>
                      <a:off x="0" y="0"/>
                      <a:ext cx="3256652" cy="3909827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398318" ay="2295558" az="1645950"/>
                    <am3d:postTrans dx="0" dy="0" dz="0"/>
                  </am3d:trans>
                  <am3d:raster rName="Office3DRenderer" rVer="16.0.8326">
                    <am3d:blip r:embed="rId15"/>
                  </am3d:raster>
                  <am3d:objViewport viewportSz="381977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Térhatású modell 4" descr="Dark Gray Cube">
                <a:extLst>
                  <a:ext uri="{FF2B5EF4-FFF2-40B4-BE49-F238E27FC236}">
                    <a16:creationId xmlns:a16="http://schemas.microsoft.com/office/drawing/2014/main" id="{CB0BC1DF-F0B4-5A08-6E19-6AAB2E86A0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91303" y="2598454"/>
                <a:ext cx="3256652" cy="3909827"/>
              </a:xfrm>
              <a:prstGeom prst="rect">
                <a:avLst/>
              </a:prstGeom>
            </p:spPr>
          </p:pic>
        </mc:Fallback>
      </mc:AlternateContent>
      <p:sp>
        <p:nvSpPr>
          <p:cNvPr id="6" name="Szabadkézi sokszög: alakzat 5">
            <a:extLst>
              <a:ext uri="{FF2B5EF4-FFF2-40B4-BE49-F238E27FC236}">
                <a16:creationId xmlns:a16="http://schemas.microsoft.com/office/drawing/2014/main" id="{C1741DC4-5ADB-86C6-C6DA-80264730137F}"/>
              </a:ext>
            </a:extLst>
          </p:cNvPr>
          <p:cNvSpPr/>
          <p:nvPr/>
        </p:nvSpPr>
        <p:spPr>
          <a:xfrm>
            <a:off x="4915693" y="3137169"/>
            <a:ext cx="3177284" cy="3246179"/>
          </a:xfrm>
          <a:custGeom>
            <a:avLst/>
            <a:gdLst>
              <a:gd name="connsiteX0" fmla="*/ 1649506 w 3316941"/>
              <a:gd name="connsiteY0" fmla="*/ 0 h 3406588"/>
              <a:gd name="connsiteX1" fmla="*/ 0 w 3316941"/>
              <a:gd name="connsiteY1" fmla="*/ 430306 h 3406588"/>
              <a:gd name="connsiteX2" fmla="*/ 322729 w 3316941"/>
              <a:gd name="connsiteY2" fmla="*/ 2286000 h 3406588"/>
              <a:gd name="connsiteX3" fmla="*/ 1703294 w 3316941"/>
              <a:gd name="connsiteY3" fmla="*/ 3406588 h 3406588"/>
              <a:gd name="connsiteX4" fmla="*/ 2994212 w 3316941"/>
              <a:gd name="connsiteY4" fmla="*/ 2268071 h 3406588"/>
              <a:gd name="connsiteX5" fmla="*/ 3316941 w 3316941"/>
              <a:gd name="connsiteY5" fmla="*/ 439271 h 3406588"/>
              <a:gd name="connsiteX6" fmla="*/ 1649506 w 3316941"/>
              <a:gd name="connsiteY6" fmla="*/ 0 h 340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6941" h="3406588">
                <a:moveTo>
                  <a:pt x="1649506" y="0"/>
                </a:moveTo>
                <a:lnTo>
                  <a:pt x="0" y="430306"/>
                </a:lnTo>
                <a:lnTo>
                  <a:pt x="322729" y="2286000"/>
                </a:lnTo>
                <a:lnTo>
                  <a:pt x="1703294" y="3406588"/>
                </a:lnTo>
                <a:lnTo>
                  <a:pt x="2994212" y="2268071"/>
                </a:lnTo>
                <a:lnTo>
                  <a:pt x="3316941" y="439271"/>
                </a:lnTo>
                <a:lnTo>
                  <a:pt x="1649506" y="0"/>
                </a:lnTo>
                <a:close/>
              </a:path>
            </a:pathLst>
          </a:custGeom>
          <a:solidFill>
            <a:srgbClr val="FF0000">
              <a:alpha val="4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B5DB086B-7591-9B1D-B4CE-93F825B95071}"/>
                  </a:ext>
                </a:extLst>
              </p:cNvPr>
              <p:cNvSpPr txBox="1"/>
              <p:nvPr/>
            </p:nvSpPr>
            <p:spPr>
              <a:xfrm>
                <a:off x="6305720" y="4728337"/>
                <a:ext cx="46392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B5DB086B-7591-9B1D-B4CE-93F825B95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720" y="4728337"/>
                <a:ext cx="463923" cy="584775"/>
              </a:xfrm>
              <a:prstGeom prst="rect">
                <a:avLst/>
              </a:prstGeom>
              <a:blipFill>
                <a:blip r:embed="rId16"/>
                <a:stretch>
                  <a:fillRect l="-5195" t="-7292" r="-311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5300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E30255-686E-ECCC-1FA0-F075E12C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7" y="150961"/>
            <a:ext cx="4027051" cy="922831"/>
          </a:xfrm>
        </p:spPr>
        <p:txBody>
          <a:bodyPr/>
          <a:lstStyle/>
          <a:p>
            <a:r>
              <a:rPr lang="hu-HU" dirty="0"/>
              <a:t>Bizonyítás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6" name="Térhatású modell 25" descr="Dark Gray Cube">
                <a:extLst>
                  <a:ext uri="{FF2B5EF4-FFF2-40B4-BE49-F238E27FC236}">
                    <a16:creationId xmlns:a16="http://schemas.microsoft.com/office/drawing/2014/main" id="{A4CA73CC-907F-1478-D5E4-197B790DE54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1148937"/>
                  </p:ext>
                </p:extLst>
              </p:nvPr>
            </p:nvGraphicFramePr>
            <p:xfrm>
              <a:off x="4891303" y="2598454"/>
              <a:ext cx="3256652" cy="390982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256652" cy="3909827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398318" ay="2295558" az="164595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81977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6" name="Térhatású modell 25" descr="Dark Gray Cube">
                <a:extLst>
                  <a:ext uri="{FF2B5EF4-FFF2-40B4-BE49-F238E27FC236}">
                    <a16:creationId xmlns:a16="http://schemas.microsoft.com/office/drawing/2014/main" id="{A4CA73CC-907F-1478-D5E4-197B790DE5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1303" y="2598454"/>
                <a:ext cx="3256652" cy="3909827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Szabadkézi sokszög: alakzat 33">
            <a:extLst>
              <a:ext uri="{FF2B5EF4-FFF2-40B4-BE49-F238E27FC236}">
                <a16:creationId xmlns:a16="http://schemas.microsoft.com/office/drawing/2014/main" id="{AD3E8E27-55ED-9C7C-6D54-7A2F4D40B9FA}"/>
              </a:ext>
            </a:extLst>
          </p:cNvPr>
          <p:cNvSpPr/>
          <p:nvPr/>
        </p:nvSpPr>
        <p:spPr>
          <a:xfrm>
            <a:off x="4915693" y="3137169"/>
            <a:ext cx="3177284" cy="3246179"/>
          </a:xfrm>
          <a:custGeom>
            <a:avLst/>
            <a:gdLst>
              <a:gd name="connsiteX0" fmla="*/ 1649506 w 3316941"/>
              <a:gd name="connsiteY0" fmla="*/ 0 h 3406588"/>
              <a:gd name="connsiteX1" fmla="*/ 0 w 3316941"/>
              <a:gd name="connsiteY1" fmla="*/ 430306 h 3406588"/>
              <a:gd name="connsiteX2" fmla="*/ 322729 w 3316941"/>
              <a:gd name="connsiteY2" fmla="*/ 2286000 h 3406588"/>
              <a:gd name="connsiteX3" fmla="*/ 1703294 w 3316941"/>
              <a:gd name="connsiteY3" fmla="*/ 3406588 h 3406588"/>
              <a:gd name="connsiteX4" fmla="*/ 2994212 w 3316941"/>
              <a:gd name="connsiteY4" fmla="*/ 2268071 h 3406588"/>
              <a:gd name="connsiteX5" fmla="*/ 3316941 w 3316941"/>
              <a:gd name="connsiteY5" fmla="*/ 439271 h 3406588"/>
              <a:gd name="connsiteX6" fmla="*/ 1649506 w 3316941"/>
              <a:gd name="connsiteY6" fmla="*/ 0 h 340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6941" h="3406588">
                <a:moveTo>
                  <a:pt x="1649506" y="0"/>
                </a:moveTo>
                <a:lnTo>
                  <a:pt x="0" y="430306"/>
                </a:lnTo>
                <a:lnTo>
                  <a:pt x="322729" y="2286000"/>
                </a:lnTo>
                <a:lnTo>
                  <a:pt x="1703294" y="3406588"/>
                </a:lnTo>
                <a:lnTo>
                  <a:pt x="2994212" y="2268071"/>
                </a:lnTo>
                <a:lnTo>
                  <a:pt x="3316941" y="439271"/>
                </a:lnTo>
                <a:lnTo>
                  <a:pt x="1649506" y="0"/>
                </a:lnTo>
                <a:close/>
              </a:path>
            </a:pathLst>
          </a:custGeom>
          <a:solidFill>
            <a:srgbClr val="FF0000">
              <a:alpha val="4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9" name="Térhatású modell 38">
                <a:extLst>
                  <a:ext uri="{FF2B5EF4-FFF2-40B4-BE49-F238E27FC236}">
                    <a16:creationId xmlns:a16="http://schemas.microsoft.com/office/drawing/2014/main" id="{80ED6CDA-E953-9382-DFB4-F77519FDD33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72601462"/>
                  </p:ext>
                </p:extLst>
              </p:nvPr>
            </p:nvGraphicFramePr>
            <p:xfrm>
              <a:off x="8426283" y="2646394"/>
              <a:ext cx="3465282" cy="3342285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3465282" cy="3342285"/>
                    </a:xfrm>
                    <a:prstGeom prst="rect">
                      <a:avLst/>
                    </a:prstGeom>
                  </am3d:spPr>
                  <am3d:camera>
                    <am3d:pos x="0" y="0" z="6783017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166056" d="1000000"/>
                    <am3d:preTrans dx="-13471930" dy="16095907" dz="-40356800"/>
                    <am3d:scale>
                      <am3d:sx n="1000000" d="1000000"/>
                      <am3d:sy n="1000000" d="1000000"/>
                      <am3d:sz n="1000000" d="1000000"/>
                    </am3d:scale>
                    <am3d:rot ax="2740344" ay="2027904" az="177963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63055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9" name="Térhatású modell 38">
                <a:extLst>
                  <a:ext uri="{FF2B5EF4-FFF2-40B4-BE49-F238E27FC236}">
                    <a16:creationId xmlns:a16="http://schemas.microsoft.com/office/drawing/2014/main" id="{80ED6CDA-E953-9382-DFB4-F77519FDD33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26283" y="2646394"/>
                <a:ext cx="3465282" cy="3342285"/>
              </a:xfrm>
              <a:prstGeom prst="rect">
                <a:avLst/>
              </a:prstGeom>
            </p:spPr>
          </p:pic>
        </mc:Fallback>
      </mc:AlternateContent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F7927F8D-89A6-BDED-986F-8394F5B397BC}"/>
              </a:ext>
            </a:extLst>
          </p:cNvPr>
          <p:cNvCxnSpPr>
            <a:cxnSpLocks/>
          </p:cNvCxnSpPr>
          <p:nvPr/>
        </p:nvCxnSpPr>
        <p:spPr>
          <a:xfrm flipH="1" flipV="1">
            <a:off x="9024247" y="3816754"/>
            <a:ext cx="1626246" cy="11772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B8465A2B-6148-E18A-8CA7-CD6D642CA70B}"/>
              </a:ext>
            </a:extLst>
          </p:cNvPr>
          <p:cNvCxnSpPr>
            <a:cxnSpLocks/>
          </p:cNvCxnSpPr>
          <p:nvPr/>
        </p:nvCxnSpPr>
        <p:spPr>
          <a:xfrm flipV="1">
            <a:off x="9557668" y="3836101"/>
            <a:ext cx="1657270" cy="10713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>
            <a:extLst>
              <a:ext uri="{FF2B5EF4-FFF2-40B4-BE49-F238E27FC236}">
                <a16:creationId xmlns:a16="http://schemas.microsoft.com/office/drawing/2014/main" id="{FC2F5B3A-C931-5CAB-4271-16DC1069D36F}"/>
              </a:ext>
            </a:extLst>
          </p:cNvPr>
          <p:cNvCxnSpPr>
            <a:cxnSpLocks/>
          </p:cNvCxnSpPr>
          <p:nvPr/>
        </p:nvCxnSpPr>
        <p:spPr>
          <a:xfrm>
            <a:off x="9557668" y="4907439"/>
            <a:ext cx="0" cy="6106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E35D3E81-8086-74DD-E344-8B47C56A23F2}"/>
              </a:ext>
            </a:extLst>
          </p:cNvPr>
          <p:cNvCxnSpPr>
            <a:cxnSpLocks/>
          </p:cNvCxnSpPr>
          <p:nvPr/>
        </p:nvCxnSpPr>
        <p:spPr>
          <a:xfrm flipH="1" flipV="1">
            <a:off x="10042358" y="4551667"/>
            <a:ext cx="560723" cy="37511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FC3D5775-0226-CD95-148F-901BDF179B55}"/>
              </a:ext>
            </a:extLst>
          </p:cNvPr>
          <p:cNvCxnSpPr>
            <a:cxnSpLocks/>
          </p:cNvCxnSpPr>
          <p:nvPr/>
        </p:nvCxnSpPr>
        <p:spPr>
          <a:xfrm flipH="1">
            <a:off x="9579664" y="4551667"/>
            <a:ext cx="489996" cy="3557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78EA314F-FF18-E5D7-AA15-7DBAD18742FB}"/>
              </a:ext>
            </a:extLst>
          </p:cNvPr>
          <p:cNvCxnSpPr>
            <a:cxnSpLocks/>
          </p:cNvCxnSpPr>
          <p:nvPr/>
        </p:nvCxnSpPr>
        <p:spPr>
          <a:xfrm flipV="1">
            <a:off x="10645593" y="4907439"/>
            <a:ext cx="0" cy="6106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zabadkézi sokszög: alakzat 49">
            <a:extLst>
              <a:ext uri="{FF2B5EF4-FFF2-40B4-BE49-F238E27FC236}">
                <a16:creationId xmlns:a16="http://schemas.microsoft.com/office/drawing/2014/main" id="{1D87A39F-E6D1-468C-18FA-6AEA851EEB9E}"/>
              </a:ext>
            </a:extLst>
          </p:cNvPr>
          <p:cNvSpPr/>
          <p:nvPr/>
        </p:nvSpPr>
        <p:spPr>
          <a:xfrm>
            <a:off x="9584013" y="4550605"/>
            <a:ext cx="1066800" cy="1447800"/>
          </a:xfrm>
          <a:custGeom>
            <a:avLst/>
            <a:gdLst>
              <a:gd name="connsiteX0" fmla="*/ 500743 w 1066800"/>
              <a:gd name="connsiteY0" fmla="*/ 0 h 1447800"/>
              <a:gd name="connsiteX1" fmla="*/ 10886 w 1066800"/>
              <a:gd name="connsiteY1" fmla="*/ 381000 h 1447800"/>
              <a:gd name="connsiteX2" fmla="*/ 0 w 1066800"/>
              <a:gd name="connsiteY2" fmla="*/ 936171 h 1447800"/>
              <a:gd name="connsiteX3" fmla="*/ 500743 w 1066800"/>
              <a:gd name="connsiteY3" fmla="*/ 1447800 h 1447800"/>
              <a:gd name="connsiteX4" fmla="*/ 1066800 w 1066800"/>
              <a:gd name="connsiteY4" fmla="*/ 968828 h 1447800"/>
              <a:gd name="connsiteX5" fmla="*/ 1055915 w 1066800"/>
              <a:gd name="connsiteY5" fmla="*/ 446314 h 1447800"/>
              <a:gd name="connsiteX6" fmla="*/ 500743 w 1066800"/>
              <a:gd name="connsiteY6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6800" h="1447800">
                <a:moveTo>
                  <a:pt x="500743" y="0"/>
                </a:moveTo>
                <a:lnTo>
                  <a:pt x="10886" y="381000"/>
                </a:lnTo>
                <a:lnTo>
                  <a:pt x="0" y="936171"/>
                </a:lnTo>
                <a:lnTo>
                  <a:pt x="500743" y="1447800"/>
                </a:lnTo>
                <a:lnTo>
                  <a:pt x="1066800" y="968828"/>
                </a:lnTo>
                <a:lnTo>
                  <a:pt x="1055915" y="446314"/>
                </a:lnTo>
                <a:lnTo>
                  <a:pt x="500743" y="0"/>
                </a:lnTo>
                <a:close/>
              </a:path>
            </a:pathLst>
          </a:custGeom>
          <a:solidFill>
            <a:srgbClr val="0070C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11C0CC10-CEB2-3B4B-AD5E-28BC83F6D2B4}"/>
                  </a:ext>
                </a:extLst>
              </p:cNvPr>
              <p:cNvSpPr txBox="1"/>
              <p:nvPr/>
            </p:nvSpPr>
            <p:spPr>
              <a:xfrm>
                <a:off x="5629383" y="2457226"/>
                <a:ext cx="53828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11C0CC10-CEB2-3B4B-AD5E-28BC83F6D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383" y="2457226"/>
                <a:ext cx="538289" cy="492443"/>
              </a:xfrm>
              <a:prstGeom prst="rect">
                <a:avLst/>
              </a:prstGeom>
              <a:blipFill>
                <a:blip r:embed="rId6"/>
                <a:stretch>
                  <a:fillRect l="-10112" t="-18519" r="-6742" b="-740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zabadkézi sokszög: alakzat 51">
            <a:extLst>
              <a:ext uri="{FF2B5EF4-FFF2-40B4-BE49-F238E27FC236}">
                <a16:creationId xmlns:a16="http://schemas.microsoft.com/office/drawing/2014/main" id="{382FFC21-8DFE-2934-EA37-25064A131062}"/>
              </a:ext>
            </a:extLst>
          </p:cNvPr>
          <p:cNvSpPr/>
          <p:nvPr/>
        </p:nvSpPr>
        <p:spPr>
          <a:xfrm>
            <a:off x="8482432" y="3812235"/>
            <a:ext cx="1538869" cy="1672682"/>
          </a:xfrm>
          <a:custGeom>
            <a:avLst/>
            <a:gdLst>
              <a:gd name="connsiteX0" fmla="*/ 568712 w 1538869"/>
              <a:gd name="connsiteY0" fmla="*/ 0 h 1672682"/>
              <a:gd name="connsiteX1" fmla="*/ 0 w 1538869"/>
              <a:gd name="connsiteY1" fmla="*/ 234175 h 1672682"/>
              <a:gd name="connsiteX2" fmla="*/ 122664 w 1538869"/>
              <a:gd name="connsiteY2" fmla="*/ 769434 h 1672682"/>
              <a:gd name="connsiteX3" fmla="*/ 1037064 w 1538869"/>
              <a:gd name="connsiteY3" fmla="*/ 1672682 h 1672682"/>
              <a:gd name="connsiteX4" fmla="*/ 1025912 w 1538869"/>
              <a:gd name="connsiteY4" fmla="*/ 1148575 h 1672682"/>
              <a:gd name="connsiteX5" fmla="*/ 1538869 w 1538869"/>
              <a:gd name="connsiteY5" fmla="*/ 735980 h 1672682"/>
              <a:gd name="connsiteX6" fmla="*/ 568712 w 1538869"/>
              <a:gd name="connsiteY6" fmla="*/ 0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8869" h="1672682">
                <a:moveTo>
                  <a:pt x="568712" y="0"/>
                </a:moveTo>
                <a:lnTo>
                  <a:pt x="0" y="234175"/>
                </a:lnTo>
                <a:lnTo>
                  <a:pt x="122664" y="769434"/>
                </a:lnTo>
                <a:lnTo>
                  <a:pt x="1037064" y="1672682"/>
                </a:lnTo>
                <a:lnTo>
                  <a:pt x="1025912" y="1148575"/>
                </a:lnTo>
                <a:lnTo>
                  <a:pt x="1538869" y="735980"/>
                </a:lnTo>
                <a:lnTo>
                  <a:pt x="568712" y="0"/>
                </a:lnTo>
                <a:close/>
              </a:path>
            </a:pathLst>
          </a:cu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Szabadkézi sokszög: alakzat 52">
            <a:extLst>
              <a:ext uri="{FF2B5EF4-FFF2-40B4-BE49-F238E27FC236}">
                <a16:creationId xmlns:a16="http://schemas.microsoft.com/office/drawing/2014/main" id="{B58D57A2-6411-7EB8-7DED-989DC0F9299B}"/>
              </a:ext>
            </a:extLst>
          </p:cNvPr>
          <p:cNvSpPr/>
          <p:nvPr/>
        </p:nvSpPr>
        <p:spPr>
          <a:xfrm>
            <a:off x="10099359" y="3801083"/>
            <a:ext cx="1773044" cy="1717288"/>
          </a:xfrm>
          <a:custGeom>
            <a:avLst/>
            <a:gdLst>
              <a:gd name="connsiteX0" fmla="*/ 1137424 w 1773044"/>
              <a:gd name="connsiteY0" fmla="*/ 0 h 1717288"/>
              <a:gd name="connsiteX1" fmla="*/ 0 w 1773044"/>
              <a:gd name="connsiteY1" fmla="*/ 735981 h 1717288"/>
              <a:gd name="connsiteX2" fmla="*/ 524107 w 1773044"/>
              <a:gd name="connsiteY2" fmla="*/ 1159727 h 1717288"/>
              <a:gd name="connsiteX3" fmla="*/ 591015 w 1773044"/>
              <a:gd name="connsiteY3" fmla="*/ 1717288 h 1717288"/>
              <a:gd name="connsiteX4" fmla="*/ 1628078 w 1773044"/>
              <a:gd name="connsiteY4" fmla="*/ 802888 h 1717288"/>
              <a:gd name="connsiteX5" fmla="*/ 1773044 w 1773044"/>
              <a:gd name="connsiteY5" fmla="*/ 323386 h 1717288"/>
              <a:gd name="connsiteX6" fmla="*/ 1137424 w 1773044"/>
              <a:gd name="connsiteY6" fmla="*/ 0 h 171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3044" h="1717288">
                <a:moveTo>
                  <a:pt x="1137424" y="0"/>
                </a:moveTo>
                <a:lnTo>
                  <a:pt x="0" y="735981"/>
                </a:lnTo>
                <a:lnTo>
                  <a:pt x="524107" y="1159727"/>
                </a:lnTo>
                <a:lnTo>
                  <a:pt x="591015" y="1717288"/>
                </a:lnTo>
                <a:lnTo>
                  <a:pt x="1628078" y="802888"/>
                </a:lnTo>
                <a:lnTo>
                  <a:pt x="1773044" y="323386"/>
                </a:lnTo>
                <a:lnTo>
                  <a:pt x="1137424" y="0"/>
                </a:lnTo>
                <a:close/>
              </a:path>
            </a:pathLst>
          </a:custGeom>
          <a:solidFill>
            <a:srgbClr val="7030A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6700D9CC-187E-E262-4CA4-BDF7C89B5BBE}"/>
                  </a:ext>
                </a:extLst>
              </p:cNvPr>
              <p:cNvSpPr txBox="1"/>
              <p:nvPr/>
            </p:nvSpPr>
            <p:spPr>
              <a:xfrm>
                <a:off x="3369003" y="2966977"/>
                <a:ext cx="183614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6700D9CC-187E-E262-4CA4-BDF7C89B5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003" y="2966977"/>
                <a:ext cx="1836144" cy="492443"/>
              </a:xfrm>
              <a:prstGeom prst="rect">
                <a:avLst/>
              </a:prstGeom>
              <a:blipFill>
                <a:blip r:embed="rId7"/>
                <a:stretch>
                  <a:fillRect l="-1993" t="-18750" r="-1661" b="-262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8FCB4FC3-77A8-AB7B-3981-2D985AB9127D}"/>
                  </a:ext>
                </a:extLst>
              </p:cNvPr>
              <p:cNvSpPr txBox="1"/>
              <p:nvPr/>
            </p:nvSpPr>
            <p:spPr>
              <a:xfrm>
                <a:off x="3328722" y="2354006"/>
                <a:ext cx="6585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8FCB4FC3-77A8-AB7B-3981-2D985AB91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722" y="2354006"/>
                <a:ext cx="658512" cy="584775"/>
              </a:xfrm>
              <a:prstGeom prst="rect">
                <a:avLst/>
              </a:prstGeom>
              <a:blipFill>
                <a:blip r:embed="rId8"/>
                <a:stretch>
                  <a:fillRect l="-1852" t="-7292" r="-187963" b="-135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Szabadkézi sokszög: alakzat 55">
            <a:extLst>
              <a:ext uri="{FF2B5EF4-FFF2-40B4-BE49-F238E27FC236}">
                <a16:creationId xmlns:a16="http://schemas.microsoft.com/office/drawing/2014/main" id="{F12DFF56-A93A-BAB1-95FB-BB709C768443}"/>
              </a:ext>
            </a:extLst>
          </p:cNvPr>
          <p:cNvSpPr/>
          <p:nvPr/>
        </p:nvSpPr>
        <p:spPr>
          <a:xfrm>
            <a:off x="9084598" y="3332732"/>
            <a:ext cx="2129883" cy="1226634"/>
          </a:xfrm>
          <a:custGeom>
            <a:avLst/>
            <a:gdLst>
              <a:gd name="connsiteX0" fmla="*/ 1081668 w 2129883"/>
              <a:gd name="connsiteY0" fmla="*/ 0 h 1226634"/>
              <a:gd name="connsiteX1" fmla="*/ 0 w 2129883"/>
              <a:gd name="connsiteY1" fmla="*/ 468351 h 1226634"/>
              <a:gd name="connsiteX2" fmla="*/ 1014761 w 2129883"/>
              <a:gd name="connsiteY2" fmla="*/ 1226634 h 1226634"/>
              <a:gd name="connsiteX3" fmla="*/ 2129883 w 2129883"/>
              <a:gd name="connsiteY3" fmla="*/ 490654 h 1226634"/>
              <a:gd name="connsiteX4" fmla="*/ 1081668 w 2129883"/>
              <a:gd name="connsiteY4" fmla="*/ 0 h 122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883" h="1226634">
                <a:moveTo>
                  <a:pt x="1081668" y="0"/>
                </a:moveTo>
                <a:lnTo>
                  <a:pt x="0" y="468351"/>
                </a:lnTo>
                <a:lnTo>
                  <a:pt x="1014761" y="1226634"/>
                </a:lnTo>
                <a:lnTo>
                  <a:pt x="2129883" y="490654"/>
                </a:lnTo>
                <a:lnTo>
                  <a:pt x="108166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77D70619-52A2-2225-162C-A357FDF60774}"/>
                  </a:ext>
                </a:extLst>
              </p:cNvPr>
              <p:cNvSpPr txBox="1"/>
              <p:nvPr/>
            </p:nvSpPr>
            <p:spPr>
              <a:xfrm>
                <a:off x="1351809" y="2410176"/>
                <a:ext cx="183210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hu-HU" sz="32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77D70619-52A2-2225-162C-A357FDF60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809" y="2410176"/>
                <a:ext cx="1832105" cy="492443"/>
              </a:xfrm>
              <a:prstGeom prst="rect">
                <a:avLst/>
              </a:prstGeom>
              <a:blipFill>
                <a:blip r:embed="rId9"/>
                <a:stretch>
                  <a:fillRect l="-2000" t="-17284" r="-2667" b="-259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8" name="Térhatású modell 57">
                <a:extLst>
                  <a:ext uri="{FF2B5EF4-FFF2-40B4-BE49-F238E27FC236}">
                    <a16:creationId xmlns:a16="http://schemas.microsoft.com/office/drawing/2014/main" id="{26C460AC-4C2B-9173-2FE7-0A828D26480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703381" y="-192772"/>
              <a:ext cx="3366279" cy="3617205"/>
            </p:xfrm>
            <a:graphic>
              <a:graphicData uri="http://schemas.microsoft.com/office/drawing/2017/model3d">
                <am3d:model3d r:embed="rId10">
                  <am3d:spPr>
                    <a:xfrm>
                      <a:off x="0" y="0"/>
                      <a:ext cx="3366279" cy="3617205"/>
                    </a:xfrm>
                    <a:prstGeom prst="rect">
                      <a:avLst/>
                    </a:prstGeom>
                  </am3d:spPr>
                  <am3d:camera>
                    <am3d:pos x="0" y="0" z="7471652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166056" d="1000000"/>
                    <am3d:preTrans dx="-12932937" dy="-8284846" dz="-40356800"/>
                    <am3d:scale>
                      <am3d:sx n="1000000" d="1000000"/>
                      <am3d:sy n="1000000" d="1000000"/>
                      <am3d:sz n="1000000" d="1000000"/>
                    </am3d:scale>
                    <am3d:rot ax="2633941" ay="-2016228" az="-1682307"/>
                    <am3d:postTrans dx="0" dy="0" dz="0"/>
                  </am3d:trans>
                  <am3d:raster rName="Office3DRenderer" rVer="16.0.8326">
                    <am3d:blip r:embed="rId11"/>
                  </am3d:raster>
                  <am3d:objViewport viewportSz="363767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8" name="Térhatású modell 57">
                <a:extLst>
                  <a:ext uri="{FF2B5EF4-FFF2-40B4-BE49-F238E27FC236}">
                    <a16:creationId xmlns:a16="http://schemas.microsoft.com/office/drawing/2014/main" id="{26C460AC-4C2B-9173-2FE7-0A828D2648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03381" y="-192772"/>
                <a:ext cx="3366279" cy="3617205"/>
              </a:xfrm>
              <a:prstGeom prst="rect">
                <a:avLst/>
              </a:prstGeom>
            </p:spPr>
          </p:pic>
        </mc:Fallback>
      </mc:AlternateContent>
      <p:cxnSp>
        <p:nvCxnSpPr>
          <p:cNvPr id="59" name="Egyenes összekötő 58">
            <a:extLst>
              <a:ext uri="{FF2B5EF4-FFF2-40B4-BE49-F238E27FC236}">
                <a16:creationId xmlns:a16="http://schemas.microsoft.com/office/drawing/2014/main" id="{2EFA0599-D5F4-953E-5948-F608D7E61965}"/>
              </a:ext>
            </a:extLst>
          </p:cNvPr>
          <p:cNvCxnSpPr>
            <a:cxnSpLocks/>
          </p:cNvCxnSpPr>
          <p:nvPr/>
        </p:nvCxnSpPr>
        <p:spPr>
          <a:xfrm flipH="1">
            <a:off x="7800376" y="698428"/>
            <a:ext cx="1677695" cy="94931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>
            <a:extLst>
              <a:ext uri="{FF2B5EF4-FFF2-40B4-BE49-F238E27FC236}">
                <a16:creationId xmlns:a16="http://schemas.microsoft.com/office/drawing/2014/main" id="{8C14E6F5-6CD1-6187-5EEF-9A598D9ED2DB}"/>
              </a:ext>
            </a:extLst>
          </p:cNvPr>
          <p:cNvCxnSpPr>
            <a:cxnSpLocks/>
          </p:cNvCxnSpPr>
          <p:nvPr/>
        </p:nvCxnSpPr>
        <p:spPr>
          <a:xfrm flipH="1" flipV="1">
            <a:off x="7264026" y="749349"/>
            <a:ext cx="1653400" cy="86324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60">
            <a:extLst>
              <a:ext uri="{FF2B5EF4-FFF2-40B4-BE49-F238E27FC236}">
                <a16:creationId xmlns:a16="http://schemas.microsoft.com/office/drawing/2014/main" id="{BEED5854-8B38-0D8E-8E70-0096A815ABB8}"/>
              </a:ext>
            </a:extLst>
          </p:cNvPr>
          <p:cNvCxnSpPr>
            <a:cxnSpLocks/>
          </p:cNvCxnSpPr>
          <p:nvPr/>
        </p:nvCxnSpPr>
        <p:spPr>
          <a:xfrm>
            <a:off x="8361484" y="1320708"/>
            <a:ext cx="596864" cy="32703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61">
            <a:extLst>
              <a:ext uri="{FF2B5EF4-FFF2-40B4-BE49-F238E27FC236}">
                <a16:creationId xmlns:a16="http://schemas.microsoft.com/office/drawing/2014/main" id="{77316859-3C01-1E99-6AAD-52F99E4A394A}"/>
              </a:ext>
            </a:extLst>
          </p:cNvPr>
          <p:cNvCxnSpPr>
            <a:cxnSpLocks/>
          </p:cNvCxnSpPr>
          <p:nvPr/>
        </p:nvCxnSpPr>
        <p:spPr>
          <a:xfrm flipH="1">
            <a:off x="7800376" y="1309360"/>
            <a:ext cx="576141" cy="35039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62">
            <a:extLst>
              <a:ext uri="{FF2B5EF4-FFF2-40B4-BE49-F238E27FC236}">
                <a16:creationId xmlns:a16="http://schemas.microsoft.com/office/drawing/2014/main" id="{9BD5FB12-48CA-7AD4-499B-132A9AD23FA7}"/>
              </a:ext>
            </a:extLst>
          </p:cNvPr>
          <p:cNvCxnSpPr>
            <a:cxnSpLocks/>
          </p:cNvCxnSpPr>
          <p:nvPr/>
        </p:nvCxnSpPr>
        <p:spPr>
          <a:xfrm flipH="1" flipV="1">
            <a:off x="7800376" y="1647742"/>
            <a:ext cx="96365" cy="12495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63">
            <a:extLst>
              <a:ext uri="{FF2B5EF4-FFF2-40B4-BE49-F238E27FC236}">
                <a16:creationId xmlns:a16="http://schemas.microsoft.com/office/drawing/2014/main" id="{9ACC6880-229B-2B54-5220-AC6C4F05D759}"/>
              </a:ext>
            </a:extLst>
          </p:cNvPr>
          <p:cNvCxnSpPr>
            <a:cxnSpLocks/>
          </p:cNvCxnSpPr>
          <p:nvPr/>
        </p:nvCxnSpPr>
        <p:spPr>
          <a:xfrm flipV="1">
            <a:off x="8958348" y="1659750"/>
            <a:ext cx="0" cy="12322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zabadkézi sokszög: alakzat 64">
            <a:extLst>
              <a:ext uri="{FF2B5EF4-FFF2-40B4-BE49-F238E27FC236}">
                <a16:creationId xmlns:a16="http://schemas.microsoft.com/office/drawing/2014/main" id="{5A4A3EC3-72D2-2E20-8301-A90FB0587D28}"/>
              </a:ext>
            </a:extLst>
          </p:cNvPr>
          <p:cNvSpPr/>
          <p:nvPr/>
        </p:nvSpPr>
        <p:spPr>
          <a:xfrm>
            <a:off x="7295874" y="372089"/>
            <a:ext cx="2144486" cy="947057"/>
          </a:xfrm>
          <a:custGeom>
            <a:avLst/>
            <a:gdLst>
              <a:gd name="connsiteX0" fmla="*/ 1055915 w 2144486"/>
              <a:gd name="connsiteY0" fmla="*/ 0 h 947057"/>
              <a:gd name="connsiteX1" fmla="*/ 0 w 2144486"/>
              <a:gd name="connsiteY1" fmla="*/ 381000 h 947057"/>
              <a:gd name="connsiteX2" fmla="*/ 1045029 w 2144486"/>
              <a:gd name="connsiteY2" fmla="*/ 947057 h 947057"/>
              <a:gd name="connsiteX3" fmla="*/ 2144486 w 2144486"/>
              <a:gd name="connsiteY3" fmla="*/ 348343 h 947057"/>
              <a:gd name="connsiteX4" fmla="*/ 1055915 w 2144486"/>
              <a:gd name="connsiteY4" fmla="*/ 0 h 94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4486" h="947057">
                <a:moveTo>
                  <a:pt x="1055915" y="0"/>
                </a:moveTo>
                <a:lnTo>
                  <a:pt x="0" y="381000"/>
                </a:lnTo>
                <a:lnTo>
                  <a:pt x="1045029" y="947057"/>
                </a:lnTo>
                <a:lnTo>
                  <a:pt x="2144486" y="348343"/>
                </a:lnTo>
                <a:lnTo>
                  <a:pt x="1055915" y="0"/>
                </a:lnTo>
                <a:close/>
              </a:path>
            </a:pathLst>
          </a:custGeom>
          <a:solidFill>
            <a:srgbClr val="00B050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Szabadkézi sokszög: alakzat 65">
            <a:extLst>
              <a:ext uri="{FF2B5EF4-FFF2-40B4-BE49-F238E27FC236}">
                <a16:creationId xmlns:a16="http://schemas.microsoft.com/office/drawing/2014/main" id="{B51759A0-52AB-6ECF-7D4C-AB06D45A23FF}"/>
              </a:ext>
            </a:extLst>
          </p:cNvPr>
          <p:cNvSpPr/>
          <p:nvPr/>
        </p:nvSpPr>
        <p:spPr>
          <a:xfrm>
            <a:off x="6769643" y="750434"/>
            <a:ext cx="1594624" cy="2129883"/>
          </a:xfrm>
          <a:custGeom>
            <a:avLst/>
            <a:gdLst>
              <a:gd name="connsiteX0" fmla="*/ 479502 w 1594624"/>
              <a:gd name="connsiteY0" fmla="*/ 0 h 2129883"/>
              <a:gd name="connsiteX1" fmla="*/ 0 w 1594624"/>
              <a:gd name="connsiteY1" fmla="*/ 200722 h 2129883"/>
              <a:gd name="connsiteX2" fmla="*/ 245327 w 1594624"/>
              <a:gd name="connsiteY2" fmla="*/ 1471961 h 2129883"/>
              <a:gd name="connsiteX3" fmla="*/ 1081668 w 1594624"/>
              <a:gd name="connsiteY3" fmla="*/ 2129883 h 2129883"/>
              <a:gd name="connsiteX4" fmla="*/ 1059366 w 1594624"/>
              <a:gd name="connsiteY4" fmla="*/ 880946 h 2129883"/>
              <a:gd name="connsiteX5" fmla="*/ 1594624 w 1594624"/>
              <a:gd name="connsiteY5" fmla="*/ 579863 h 2129883"/>
              <a:gd name="connsiteX6" fmla="*/ 479502 w 1594624"/>
              <a:gd name="connsiteY6" fmla="*/ 0 h 212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4624" h="2129883">
                <a:moveTo>
                  <a:pt x="479502" y="0"/>
                </a:moveTo>
                <a:lnTo>
                  <a:pt x="0" y="200722"/>
                </a:lnTo>
                <a:lnTo>
                  <a:pt x="245327" y="1471961"/>
                </a:lnTo>
                <a:lnTo>
                  <a:pt x="1081668" y="2129883"/>
                </a:lnTo>
                <a:lnTo>
                  <a:pt x="1059366" y="880946"/>
                </a:lnTo>
                <a:lnTo>
                  <a:pt x="1594624" y="579863"/>
                </a:lnTo>
                <a:lnTo>
                  <a:pt x="47950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Szabadkézi sokszög: alakzat 66">
            <a:extLst>
              <a:ext uri="{FF2B5EF4-FFF2-40B4-BE49-F238E27FC236}">
                <a16:creationId xmlns:a16="http://schemas.microsoft.com/office/drawing/2014/main" id="{7409BA08-518D-96B4-3D77-C9894195D4E2}"/>
              </a:ext>
            </a:extLst>
          </p:cNvPr>
          <p:cNvSpPr/>
          <p:nvPr/>
        </p:nvSpPr>
        <p:spPr>
          <a:xfrm>
            <a:off x="8397721" y="683526"/>
            <a:ext cx="1572322" cy="2219093"/>
          </a:xfrm>
          <a:custGeom>
            <a:avLst/>
            <a:gdLst>
              <a:gd name="connsiteX0" fmla="*/ 1059366 w 1572322"/>
              <a:gd name="connsiteY0" fmla="*/ 0 h 2219093"/>
              <a:gd name="connsiteX1" fmla="*/ 0 w 1572322"/>
              <a:gd name="connsiteY1" fmla="*/ 635620 h 2219093"/>
              <a:gd name="connsiteX2" fmla="*/ 568712 w 1572322"/>
              <a:gd name="connsiteY2" fmla="*/ 959005 h 2219093"/>
              <a:gd name="connsiteX3" fmla="*/ 579863 w 1572322"/>
              <a:gd name="connsiteY3" fmla="*/ 2219093 h 2219093"/>
              <a:gd name="connsiteX4" fmla="*/ 1315844 w 1572322"/>
              <a:gd name="connsiteY4" fmla="*/ 1471961 h 2219093"/>
              <a:gd name="connsiteX5" fmla="*/ 1572322 w 1572322"/>
              <a:gd name="connsiteY5" fmla="*/ 223025 h 2219093"/>
              <a:gd name="connsiteX6" fmla="*/ 1059366 w 1572322"/>
              <a:gd name="connsiteY6" fmla="*/ 0 h 221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2322" h="2219093">
                <a:moveTo>
                  <a:pt x="1059366" y="0"/>
                </a:moveTo>
                <a:lnTo>
                  <a:pt x="0" y="635620"/>
                </a:lnTo>
                <a:lnTo>
                  <a:pt x="568712" y="959005"/>
                </a:lnTo>
                <a:lnTo>
                  <a:pt x="579863" y="2219093"/>
                </a:lnTo>
                <a:lnTo>
                  <a:pt x="1315844" y="1471961"/>
                </a:lnTo>
                <a:lnTo>
                  <a:pt x="1572322" y="223025"/>
                </a:lnTo>
                <a:lnTo>
                  <a:pt x="105936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Szabadkézi sokszög: alakzat 67">
            <a:extLst>
              <a:ext uri="{FF2B5EF4-FFF2-40B4-BE49-F238E27FC236}">
                <a16:creationId xmlns:a16="http://schemas.microsoft.com/office/drawing/2014/main" id="{829B3682-C8F0-5D84-6D78-AC22F2456221}"/>
              </a:ext>
            </a:extLst>
          </p:cNvPr>
          <p:cNvSpPr/>
          <p:nvPr/>
        </p:nvSpPr>
        <p:spPr>
          <a:xfrm>
            <a:off x="7862462" y="1352600"/>
            <a:ext cx="1092820" cy="2051824"/>
          </a:xfrm>
          <a:custGeom>
            <a:avLst/>
            <a:gdLst>
              <a:gd name="connsiteX0" fmla="*/ 524108 w 1092820"/>
              <a:gd name="connsiteY0" fmla="*/ 0 h 2051824"/>
              <a:gd name="connsiteX1" fmla="*/ 0 w 1092820"/>
              <a:gd name="connsiteY1" fmla="*/ 267629 h 2051824"/>
              <a:gd name="connsiteX2" fmla="*/ 0 w 1092820"/>
              <a:gd name="connsiteY2" fmla="*/ 1561170 h 2051824"/>
              <a:gd name="connsiteX3" fmla="*/ 591015 w 1092820"/>
              <a:gd name="connsiteY3" fmla="*/ 2051824 h 2051824"/>
              <a:gd name="connsiteX4" fmla="*/ 1092820 w 1092820"/>
              <a:gd name="connsiteY4" fmla="*/ 1550019 h 2051824"/>
              <a:gd name="connsiteX5" fmla="*/ 1059366 w 1092820"/>
              <a:gd name="connsiteY5" fmla="*/ 323385 h 2051824"/>
              <a:gd name="connsiteX6" fmla="*/ 524108 w 1092820"/>
              <a:gd name="connsiteY6" fmla="*/ 0 h 205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2820" h="2051824">
                <a:moveTo>
                  <a:pt x="524108" y="0"/>
                </a:moveTo>
                <a:lnTo>
                  <a:pt x="0" y="267629"/>
                </a:lnTo>
                <a:lnTo>
                  <a:pt x="0" y="1561170"/>
                </a:lnTo>
                <a:lnTo>
                  <a:pt x="591015" y="2051824"/>
                </a:lnTo>
                <a:lnTo>
                  <a:pt x="1092820" y="1550019"/>
                </a:lnTo>
                <a:lnTo>
                  <a:pt x="1059366" y="323385"/>
                </a:lnTo>
                <a:lnTo>
                  <a:pt x="524108" y="0"/>
                </a:lnTo>
                <a:close/>
              </a:path>
            </a:pathLst>
          </a:custGeom>
          <a:solidFill>
            <a:srgbClr val="7030A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Szövegdoboz 69">
                <a:extLst>
                  <a:ext uri="{FF2B5EF4-FFF2-40B4-BE49-F238E27FC236}">
                    <a16:creationId xmlns:a16="http://schemas.microsoft.com/office/drawing/2014/main" id="{A6CBAAF0-511D-326A-C878-CD79E4229D85}"/>
                  </a:ext>
                </a:extLst>
              </p:cNvPr>
              <p:cNvSpPr txBox="1"/>
              <p:nvPr/>
            </p:nvSpPr>
            <p:spPr>
              <a:xfrm>
                <a:off x="1310519" y="1815375"/>
                <a:ext cx="51016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hu-HU" sz="32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70" name="Szövegdoboz 69">
                <a:extLst>
                  <a:ext uri="{FF2B5EF4-FFF2-40B4-BE49-F238E27FC236}">
                    <a16:creationId xmlns:a16="http://schemas.microsoft.com/office/drawing/2014/main" id="{A6CBAAF0-511D-326A-C878-CD79E4229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519" y="1815375"/>
                <a:ext cx="510168" cy="584775"/>
              </a:xfrm>
              <a:prstGeom prst="rect">
                <a:avLst/>
              </a:prstGeom>
              <a:blipFill>
                <a:blip r:embed="rId12"/>
                <a:stretch>
                  <a:fillRect l="-2381" t="-7292" r="-271429" b="-135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Szövegdoboz 70">
                <a:extLst>
                  <a:ext uri="{FF2B5EF4-FFF2-40B4-BE49-F238E27FC236}">
                    <a16:creationId xmlns:a16="http://schemas.microsoft.com/office/drawing/2014/main" id="{BFDAE513-C05D-D66C-FA7E-412AA5219BA8}"/>
                  </a:ext>
                </a:extLst>
              </p:cNvPr>
              <p:cNvSpPr txBox="1"/>
              <p:nvPr/>
            </p:nvSpPr>
            <p:spPr>
              <a:xfrm>
                <a:off x="1309985" y="2920812"/>
                <a:ext cx="5313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hu-HU" sz="32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71" name="Szövegdoboz 70">
                <a:extLst>
                  <a:ext uri="{FF2B5EF4-FFF2-40B4-BE49-F238E27FC236}">
                    <a16:creationId xmlns:a16="http://schemas.microsoft.com/office/drawing/2014/main" id="{BFDAE513-C05D-D66C-FA7E-412AA5219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985" y="2920812"/>
                <a:ext cx="531372" cy="584775"/>
              </a:xfrm>
              <a:prstGeom prst="rect">
                <a:avLst/>
              </a:prstGeom>
              <a:blipFill>
                <a:blip r:embed="rId13"/>
                <a:stretch>
                  <a:fillRect l="-2299" t="-7292" r="-258621" b="-135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Szövegdoboz 71">
                <a:extLst>
                  <a:ext uri="{FF2B5EF4-FFF2-40B4-BE49-F238E27FC236}">
                    <a16:creationId xmlns:a16="http://schemas.microsoft.com/office/drawing/2014/main" id="{EEC619A4-0BE8-3D00-C132-70FE3F8DF1DB}"/>
                  </a:ext>
                </a:extLst>
              </p:cNvPr>
              <p:cNvSpPr txBox="1"/>
              <p:nvPr/>
            </p:nvSpPr>
            <p:spPr>
              <a:xfrm>
                <a:off x="3363740" y="1796316"/>
                <a:ext cx="62502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72" name="Szövegdoboz 71">
                <a:extLst>
                  <a:ext uri="{FF2B5EF4-FFF2-40B4-BE49-F238E27FC236}">
                    <a16:creationId xmlns:a16="http://schemas.microsoft.com/office/drawing/2014/main" id="{EEC619A4-0BE8-3D00-C132-70FE3F8DF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740" y="1796316"/>
                <a:ext cx="625027" cy="584775"/>
              </a:xfrm>
              <a:prstGeom prst="rect">
                <a:avLst/>
              </a:prstGeom>
              <a:blipFill>
                <a:blip r:embed="rId14"/>
                <a:stretch>
                  <a:fillRect l="-1961" t="-7292" r="-203922" b="-135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48FF3B2E-A77F-802D-062F-5AA65268FD92}"/>
                  </a:ext>
                </a:extLst>
              </p:cNvPr>
              <p:cNvSpPr txBox="1"/>
              <p:nvPr/>
            </p:nvSpPr>
            <p:spPr>
              <a:xfrm>
                <a:off x="7663654" y="489630"/>
                <a:ext cx="160184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48FF3B2E-A77F-802D-062F-5AA65268F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654" y="489630"/>
                <a:ext cx="1601849" cy="492443"/>
              </a:xfrm>
              <a:prstGeom prst="rect">
                <a:avLst/>
              </a:prstGeom>
              <a:blipFill>
                <a:blip r:embed="rId15"/>
                <a:stretch>
                  <a:fillRect l="-2281" t="-17284" r="-2281" b="-259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08F653E9-3A38-2AF3-083F-E552AD0AF60C}"/>
                  </a:ext>
                </a:extLst>
              </p:cNvPr>
              <p:cNvSpPr txBox="1"/>
              <p:nvPr/>
            </p:nvSpPr>
            <p:spPr>
              <a:xfrm>
                <a:off x="150667" y="2552394"/>
                <a:ext cx="10864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08F653E9-3A38-2AF3-083F-E552AD0AF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67" y="2552394"/>
                <a:ext cx="1086462" cy="584775"/>
              </a:xfrm>
              <a:prstGeom prst="rect">
                <a:avLst/>
              </a:prstGeom>
              <a:blipFill>
                <a:blip r:embed="rId16"/>
                <a:stretch>
                  <a:fillRect t="-729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zövegdoboz 18">
            <a:extLst>
              <a:ext uri="{FF2B5EF4-FFF2-40B4-BE49-F238E27FC236}">
                <a16:creationId xmlns:a16="http://schemas.microsoft.com/office/drawing/2014/main" id="{7B4BB8F8-AE8C-5436-C292-39FE539C7E68}"/>
              </a:ext>
            </a:extLst>
          </p:cNvPr>
          <p:cNvSpPr txBox="1"/>
          <p:nvPr/>
        </p:nvSpPr>
        <p:spPr>
          <a:xfrm>
            <a:off x="1003854" y="2502302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-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C5D7E441-5968-2171-2EF8-7D3906171696}"/>
              </a:ext>
            </a:extLst>
          </p:cNvPr>
          <p:cNvSpPr txBox="1"/>
          <p:nvPr/>
        </p:nvSpPr>
        <p:spPr>
          <a:xfrm>
            <a:off x="3104758" y="2457226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-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878C735F-8965-A229-5823-15AD6DAD1F05}"/>
              </a:ext>
            </a:extLst>
          </p:cNvPr>
          <p:cNvSpPr txBox="1"/>
          <p:nvPr/>
        </p:nvSpPr>
        <p:spPr>
          <a:xfrm>
            <a:off x="5202809" y="2400150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605515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4000">
        <p159:morph option="byObject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E30255-686E-ECCC-1FA0-F075E12C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7" y="150961"/>
            <a:ext cx="4027051" cy="922831"/>
          </a:xfrm>
        </p:spPr>
        <p:txBody>
          <a:bodyPr/>
          <a:lstStyle/>
          <a:p>
            <a:r>
              <a:rPr lang="hu-HU" dirty="0"/>
              <a:t>Bizonyítás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6" name="Térhatású modell 25" descr="Dark Gray Cube">
                <a:extLst>
                  <a:ext uri="{FF2B5EF4-FFF2-40B4-BE49-F238E27FC236}">
                    <a16:creationId xmlns:a16="http://schemas.microsoft.com/office/drawing/2014/main" id="{A4CA73CC-907F-1478-D5E4-197B790DE54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891303" y="2598454"/>
              <a:ext cx="3256652" cy="390982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256652" cy="3909827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398318" ay="2295558" az="164595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81977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6" name="Térhatású modell 25" descr="Dark Gray Cube">
                <a:extLst>
                  <a:ext uri="{FF2B5EF4-FFF2-40B4-BE49-F238E27FC236}">
                    <a16:creationId xmlns:a16="http://schemas.microsoft.com/office/drawing/2014/main" id="{A4CA73CC-907F-1478-D5E4-197B790DE5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1303" y="2598454"/>
                <a:ext cx="3256652" cy="3909827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Szabadkézi sokszög: alakzat 33">
            <a:extLst>
              <a:ext uri="{FF2B5EF4-FFF2-40B4-BE49-F238E27FC236}">
                <a16:creationId xmlns:a16="http://schemas.microsoft.com/office/drawing/2014/main" id="{AD3E8E27-55ED-9C7C-6D54-7A2F4D40B9FA}"/>
              </a:ext>
            </a:extLst>
          </p:cNvPr>
          <p:cNvSpPr/>
          <p:nvPr/>
        </p:nvSpPr>
        <p:spPr>
          <a:xfrm>
            <a:off x="4915693" y="3137169"/>
            <a:ext cx="3177284" cy="3246179"/>
          </a:xfrm>
          <a:custGeom>
            <a:avLst/>
            <a:gdLst>
              <a:gd name="connsiteX0" fmla="*/ 1649506 w 3316941"/>
              <a:gd name="connsiteY0" fmla="*/ 0 h 3406588"/>
              <a:gd name="connsiteX1" fmla="*/ 0 w 3316941"/>
              <a:gd name="connsiteY1" fmla="*/ 430306 h 3406588"/>
              <a:gd name="connsiteX2" fmla="*/ 322729 w 3316941"/>
              <a:gd name="connsiteY2" fmla="*/ 2286000 h 3406588"/>
              <a:gd name="connsiteX3" fmla="*/ 1703294 w 3316941"/>
              <a:gd name="connsiteY3" fmla="*/ 3406588 h 3406588"/>
              <a:gd name="connsiteX4" fmla="*/ 2994212 w 3316941"/>
              <a:gd name="connsiteY4" fmla="*/ 2268071 h 3406588"/>
              <a:gd name="connsiteX5" fmla="*/ 3316941 w 3316941"/>
              <a:gd name="connsiteY5" fmla="*/ 439271 h 3406588"/>
              <a:gd name="connsiteX6" fmla="*/ 1649506 w 3316941"/>
              <a:gd name="connsiteY6" fmla="*/ 0 h 340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6941" h="3406588">
                <a:moveTo>
                  <a:pt x="1649506" y="0"/>
                </a:moveTo>
                <a:lnTo>
                  <a:pt x="0" y="430306"/>
                </a:lnTo>
                <a:lnTo>
                  <a:pt x="322729" y="2286000"/>
                </a:lnTo>
                <a:lnTo>
                  <a:pt x="1703294" y="3406588"/>
                </a:lnTo>
                <a:lnTo>
                  <a:pt x="2994212" y="2268071"/>
                </a:lnTo>
                <a:lnTo>
                  <a:pt x="3316941" y="439271"/>
                </a:lnTo>
                <a:lnTo>
                  <a:pt x="1649506" y="0"/>
                </a:lnTo>
                <a:close/>
              </a:path>
            </a:pathLst>
          </a:custGeom>
          <a:solidFill>
            <a:srgbClr val="FF0000">
              <a:alpha val="4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9" name="Térhatású modell 38">
                <a:extLst>
                  <a:ext uri="{FF2B5EF4-FFF2-40B4-BE49-F238E27FC236}">
                    <a16:creationId xmlns:a16="http://schemas.microsoft.com/office/drawing/2014/main" id="{80ED6CDA-E953-9382-DFB4-F77519FDD33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426283" y="2646394"/>
              <a:ext cx="3465282" cy="3342285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3465282" cy="3342285"/>
                    </a:xfrm>
                    <a:prstGeom prst="rect">
                      <a:avLst/>
                    </a:prstGeom>
                  </am3d:spPr>
                  <am3d:camera>
                    <am3d:pos x="0" y="0" z="6783017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166056" d="1000000"/>
                    <am3d:preTrans dx="-13471930" dy="16095907" dz="-40356800"/>
                    <am3d:scale>
                      <am3d:sx n="1000000" d="1000000"/>
                      <am3d:sy n="1000000" d="1000000"/>
                      <am3d:sz n="1000000" d="1000000"/>
                    </am3d:scale>
                    <am3d:rot ax="2740344" ay="2027904" az="177963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63055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9" name="Térhatású modell 38">
                <a:extLst>
                  <a:ext uri="{FF2B5EF4-FFF2-40B4-BE49-F238E27FC236}">
                    <a16:creationId xmlns:a16="http://schemas.microsoft.com/office/drawing/2014/main" id="{80ED6CDA-E953-9382-DFB4-F77519FDD33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26283" y="2646394"/>
                <a:ext cx="3465282" cy="3342285"/>
              </a:xfrm>
              <a:prstGeom prst="rect">
                <a:avLst/>
              </a:prstGeom>
            </p:spPr>
          </p:pic>
        </mc:Fallback>
      </mc:AlternateContent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F7927F8D-89A6-BDED-986F-8394F5B397BC}"/>
              </a:ext>
            </a:extLst>
          </p:cNvPr>
          <p:cNvCxnSpPr>
            <a:cxnSpLocks/>
          </p:cNvCxnSpPr>
          <p:nvPr/>
        </p:nvCxnSpPr>
        <p:spPr>
          <a:xfrm flipH="1" flipV="1">
            <a:off x="9024247" y="3816754"/>
            <a:ext cx="1626246" cy="11772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B8465A2B-6148-E18A-8CA7-CD6D642CA70B}"/>
              </a:ext>
            </a:extLst>
          </p:cNvPr>
          <p:cNvCxnSpPr>
            <a:cxnSpLocks/>
          </p:cNvCxnSpPr>
          <p:nvPr/>
        </p:nvCxnSpPr>
        <p:spPr>
          <a:xfrm flipV="1">
            <a:off x="9557668" y="3836101"/>
            <a:ext cx="1657270" cy="10713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>
            <a:extLst>
              <a:ext uri="{FF2B5EF4-FFF2-40B4-BE49-F238E27FC236}">
                <a16:creationId xmlns:a16="http://schemas.microsoft.com/office/drawing/2014/main" id="{FC2F5B3A-C931-5CAB-4271-16DC1069D36F}"/>
              </a:ext>
            </a:extLst>
          </p:cNvPr>
          <p:cNvCxnSpPr>
            <a:cxnSpLocks/>
          </p:cNvCxnSpPr>
          <p:nvPr/>
        </p:nvCxnSpPr>
        <p:spPr>
          <a:xfrm>
            <a:off x="9557668" y="4907439"/>
            <a:ext cx="0" cy="6106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E35D3E81-8086-74DD-E344-8B47C56A23F2}"/>
              </a:ext>
            </a:extLst>
          </p:cNvPr>
          <p:cNvCxnSpPr>
            <a:cxnSpLocks/>
          </p:cNvCxnSpPr>
          <p:nvPr/>
        </p:nvCxnSpPr>
        <p:spPr>
          <a:xfrm flipH="1" flipV="1">
            <a:off x="10042358" y="4551667"/>
            <a:ext cx="560723" cy="37511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FC3D5775-0226-CD95-148F-901BDF179B55}"/>
              </a:ext>
            </a:extLst>
          </p:cNvPr>
          <p:cNvCxnSpPr>
            <a:cxnSpLocks/>
          </p:cNvCxnSpPr>
          <p:nvPr/>
        </p:nvCxnSpPr>
        <p:spPr>
          <a:xfrm flipH="1">
            <a:off x="9579664" y="4551667"/>
            <a:ext cx="489996" cy="3557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78EA314F-FF18-E5D7-AA15-7DBAD18742FB}"/>
              </a:ext>
            </a:extLst>
          </p:cNvPr>
          <p:cNvCxnSpPr>
            <a:cxnSpLocks/>
          </p:cNvCxnSpPr>
          <p:nvPr/>
        </p:nvCxnSpPr>
        <p:spPr>
          <a:xfrm flipV="1">
            <a:off x="10645593" y="4907439"/>
            <a:ext cx="0" cy="6106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zabadkézi sokszög: alakzat 49">
            <a:extLst>
              <a:ext uri="{FF2B5EF4-FFF2-40B4-BE49-F238E27FC236}">
                <a16:creationId xmlns:a16="http://schemas.microsoft.com/office/drawing/2014/main" id="{1D87A39F-E6D1-468C-18FA-6AEA851EEB9E}"/>
              </a:ext>
            </a:extLst>
          </p:cNvPr>
          <p:cNvSpPr/>
          <p:nvPr/>
        </p:nvSpPr>
        <p:spPr>
          <a:xfrm>
            <a:off x="9584013" y="4550605"/>
            <a:ext cx="1066800" cy="1447800"/>
          </a:xfrm>
          <a:custGeom>
            <a:avLst/>
            <a:gdLst>
              <a:gd name="connsiteX0" fmla="*/ 500743 w 1066800"/>
              <a:gd name="connsiteY0" fmla="*/ 0 h 1447800"/>
              <a:gd name="connsiteX1" fmla="*/ 10886 w 1066800"/>
              <a:gd name="connsiteY1" fmla="*/ 381000 h 1447800"/>
              <a:gd name="connsiteX2" fmla="*/ 0 w 1066800"/>
              <a:gd name="connsiteY2" fmla="*/ 936171 h 1447800"/>
              <a:gd name="connsiteX3" fmla="*/ 500743 w 1066800"/>
              <a:gd name="connsiteY3" fmla="*/ 1447800 h 1447800"/>
              <a:gd name="connsiteX4" fmla="*/ 1066800 w 1066800"/>
              <a:gd name="connsiteY4" fmla="*/ 968828 h 1447800"/>
              <a:gd name="connsiteX5" fmla="*/ 1055915 w 1066800"/>
              <a:gd name="connsiteY5" fmla="*/ 446314 h 1447800"/>
              <a:gd name="connsiteX6" fmla="*/ 500743 w 1066800"/>
              <a:gd name="connsiteY6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6800" h="1447800">
                <a:moveTo>
                  <a:pt x="500743" y="0"/>
                </a:moveTo>
                <a:lnTo>
                  <a:pt x="10886" y="381000"/>
                </a:lnTo>
                <a:lnTo>
                  <a:pt x="0" y="936171"/>
                </a:lnTo>
                <a:lnTo>
                  <a:pt x="500743" y="1447800"/>
                </a:lnTo>
                <a:lnTo>
                  <a:pt x="1066800" y="968828"/>
                </a:lnTo>
                <a:lnTo>
                  <a:pt x="1055915" y="446314"/>
                </a:lnTo>
                <a:lnTo>
                  <a:pt x="500743" y="0"/>
                </a:lnTo>
                <a:close/>
              </a:path>
            </a:pathLst>
          </a:custGeom>
          <a:solidFill>
            <a:srgbClr val="0070C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11C0CC10-CEB2-3B4B-AD5E-28BC83F6D2B4}"/>
                  </a:ext>
                </a:extLst>
              </p:cNvPr>
              <p:cNvSpPr txBox="1"/>
              <p:nvPr/>
            </p:nvSpPr>
            <p:spPr>
              <a:xfrm>
                <a:off x="5457648" y="2598782"/>
                <a:ext cx="53828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11C0CC10-CEB2-3B4B-AD5E-28BC83F6D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648" y="2598782"/>
                <a:ext cx="538289" cy="492443"/>
              </a:xfrm>
              <a:prstGeom prst="rect">
                <a:avLst/>
              </a:prstGeom>
              <a:blipFill>
                <a:blip r:embed="rId6"/>
                <a:stretch>
                  <a:fillRect l="-10112" t="-17284" r="-6742" b="-740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zabadkézi sokszög: alakzat 51">
            <a:extLst>
              <a:ext uri="{FF2B5EF4-FFF2-40B4-BE49-F238E27FC236}">
                <a16:creationId xmlns:a16="http://schemas.microsoft.com/office/drawing/2014/main" id="{382FFC21-8DFE-2934-EA37-25064A131062}"/>
              </a:ext>
            </a:extLst>
          </p:cNvPr>
          <p:cNvSpPr/>
          <p:nvPr/>
        </p:nvSpPr>
        <p:spPr>
          <a:xfrm>
            <a:off x="8482432" y="3812235"/>
            <a:ext cx="1538869" cy="1672682"/>
          </a:xfrm>
          <a:custGeom>
            <a:avLst/>
            <a:gdLst>
              <a:gd name="connsiteX0" fmla="*/ 568712 w 1538869"/>
              <a:gd name="connsiteY0" fmla="*/ 0 h 1672682"/>
              <a:gd name="connsiteX1" fmla="*/ 0 w 1538869"/>
              <a:gd name="connsiteY1" fmla="*/ 234175 h 1672682"/>
              <a:gd name="connsiteX2" fmla="*/ 122664 w 1538869"/>
              <a:gd name="connsiteY2" fmla="*/ 769434 h 1672682"/>
              <a:gd name="connsiteX3" fmla="*/ 1037064 w 1538869"/>
              <a:gd name="connsiteY3" fmla="*/ 1672682 h 1672682"/>
              <a:gd name="connsiteX4" fmla="*/ 1025912 w 1538869"/>
              <a:gd name="connsiteY4" fmla="*/ 1148575 h 1672682"/>
              <a:gd name="connsiteX5" fmla="*/ 1538869 w 1538869"/>
              <a:gd name="connsiteY5" fmla="*/ 735980 h 1672682"/>
              <a:gd name="connsiteX6" fmla="*/ 568712 w 1538869"/>
              <a:gd name="connsiteY6" fmla="*/ 0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8869" h="1672682">
                <a:moveTo>
                  <a:pt x="568712" y="0"/>
                </a:moveTo>
                <a:lnTo>
                  <a:pt x="0" y="234175"/>
                </a:lnTo>
                <a:lnTo>
                  <a:pt x="122664" y="769434"/>
                </a:lnTo>
                <a:lnTo>
                  <a:pt x="1037064" y="1672682"/>
                </a:lnTo>
                <a:lnTo>
                  <a:pt x="1025912" y="1148575"/>
                </a:lnTo>
                <a:lnTo>
                  <a:pt x="1538869" y="735980"/>
                </a:lnTo>
                <a:lnTo>
                  <a:pt x="568712" y="0"/>
                </a:lnTo>
                <a:close/>
              </a:path>
            </a:pathLst>
          </a:cu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Szabadkézi sokszög: alakzat 52">
            <a:extLst>
              <a:ext uri="{FF2B5EF4-FFF2-40B4-BE49-F238E27FC236}">
                <a16:creationId xmlns:a16="http://schemas.microsoft.com/office/drawing/2014/main" id="{B58D57A2-6411-7EB8-7DED-989DC0F9299B}"/>
              </a:ext>
            </a:extLst>
          </p:cNvPr>
          <p:cNvSpPr/>
          <p:nvPr/>
        </p:nvSpPr>
        <p:spPr>
          <a:xfrm>
            <a:off x="10099359" y="3801083"/>
            <a:ext cx="1773044" cy="1717288"/>
          </a:xfrm>
          <a:custGeom>
            <a:avLst/>
            <a:gdLst>
              <a:gd name="connsiteX0" fmla="*/ 1137424 w 1773044"/>
              <a:gd name="connsiteY0" fmla="*/ 0 h 1717288"/>
              <a:gd name="connsiteX1" fmla="*/ 0 w 1773044"/>
              <a:gd name="connsiteY1" fmla="*/ 735981 h 1717288"/>
              <a:gd name="connsiteX2" fmla="*/ 524107 w 1773044"/>
              <a:gd name="connsiteY2" fmla="*/ 1159727 h 1717288"/>
              <a:gd name="connsiteX3" fmla="*/ 591015 w 1773044"/>
              <a:gd name="connsiteY3" fmla="*/ 1717288 h 1717288"/>
              <a:gd name="connsiteX4" fmla="*/ 1628078 w 1773044"/>
              <a:gd name="connsiteY4" fmla="*/ 802888 h 1717288"/>
              <a:gd name="connsiteX5" fmla="*/ 1773044 w 1773044"/>
              <a:gd name="connsiteY5" fmla="*/ 323386 h 1717288"/>
              <a:gd name="connsiteX6" fmla="*/ 1137424 w 1773044"/>
              <a:gd name="connsiteY6" fmla="*/ 0 h 171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3044" h="1717288">
                <a:moveTo>
                  <a:pt x="1137424" y="0"/>
                </a:moveTo>
                <a:lnTo>
                  <a:pt x="0" y="735981"/>
                </a:lnTo>
                <a:lnTo>
                  <a:pt x="524107" y="1159727"/>
                </a:lnTo>
                <a:lnTo>
                  <a:pt x="591015" y="1717288"/>
                </a:lnTo>
                <a:lnTo>
                  <a:pt x="1628078" y="802888"/>
                </a:lnTo>
                <a:lnTo>
                  <a:pt x="1773044" y="323386"/>
                </a:lnTo>
                <a:lnTo>
                  <a:pt x="1137424" y="0"/>
                </a:lnTo>
                <a:close/>
              </a:path>
            </a:pathLst>
          </a:custGeom>
          <a:solidFill>
            <a:srgbClr val="7030A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8FCB4FC3-77A8-AB7B-3981-2D985AB9127D}"/>
                  </a:ext>
                </a:extLst>
              </p:cNvPr>
              <p:cNvSpPr txBox="1"/>
              <p:nvPr/>
            </p:nvSpPr>
            <p:spPr>
              <a:xfrm>
                <a:off x="3383102" y="2520996"/>
                <a:ext cx="6585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8FCB4FC3-77A8-AB7B-3981-2D985AB91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102" y="2520996"/>
                <a:ext cx="658512" cy="584775"/>
              </a:xfrm>
              <a:prstGeom prst="rect">
                <a:avLst/>
              </a:prstGeom>
              <a:blipFill>
                <a:blip r:embed="rId7"/>
                <a:stretch>
                  <a:fillRect l="-2778" t="-8421" r="-222222" b="-1368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Szabadkézi sokszög: alakzat 55">
            <a:extLst>
              <a:ext uri="{FF2B5EF4-FFF2-40B4-BE49-F238E27FC236}">
                <a16:creationId xmlns:a16="http://schemas.microsoft.com/office/drawing/2014/main" id="{F12DFF56-A93A-BAB1-95FB-BB709C768443}"/>
              </a:ext>
            </a:extLst>
          </p:cNvPr>
          <p:cNvSpPr/>
          <p:nvPr/>
        </p:nvSpPr>
        <p:spPr>
          <a:xfrm>
            <a:off x="9084598" y="3332732"/>
            <a:ext cx="2129883" cy="1226634"/>
          </a:xfrm>
          <a:custGeom>
            <a:avLst/>
            <a:gdLst>
              <a:gd name="connsiteX0" fmla="*/ 1081668 w 2129883"/>
              <a:gd name="connsiteY0" fmla="*/ 0 h 1226634"/>
              <a:gd name="connsiteX1" fmla="*/ 0 w 2129883"/>
              <a:gd name="connsiteY1" fmla="*/ 468351 h 1226634"/>
              <a:gd name="connsiteX2" fmla="*/ 1014761 w 2129883"/>
              <a:gd name="connsiteY2" fmla="*/ 1226634 h 1226634"/>
              <a:gd name="connsiteX3" fmla="*/ 2129883 w 2129883"/>
              <a:gd name="connsiteY3" fmla="*/ 490654 h 1226634"/>
              <a:gd name="connsiteX4" fmla="*/ 1081668 w 2129883"/>
              <a:gd name="connsiteY4" fmla="*/ 0 h 122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883" h="1226634">
                <a:moveTo>
                  <a:pt x="1081668" y="0"/>
                </a:moveTo>
                <a:lnTo>
                  <a:pt x="0" y="468351"/>
                </a:lnTo>
                <a:lnTo>
                  <a:pt x="1014761" y="1226634"/>
                </a:lnTo>
                <a:lnTo>
                  <a:pt x="2129883" y="490654"/>
                </a:lnTo>
                <a:lnTo>
                  <a:pt x="108166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77D70619-52A2-2225-162C-A357FDF60774}"/>
                  </a:ext>
                </a:extLst>
              </p:cNvPr>
              <p:cNvSpPr txBox="1"/>
              <p:nvPr/>
            </p:nvSpPr>
            <p:spPr>
              <a:xfrm>
                <a:off x="1305904" y="2574604"/>
                <a:ext cx="183210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hu-HU" sz="32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77D70619-52A2-2225-162C-A357FDF60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904" y="2574604"/>
                <a:ext cx="1832105" cy="492443"/>
              </a:xfrm>
              <a:prstGeom prst="rect">
                <a:avLst/>
              </a:prstGeom>
              <a:blipFill>
                <a:blip r:embed="rId8"/>
                <a:stretch>
                  <a:fillRect l="-5980" t="-17284" r="-11296" b="-259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8" name="Térhatású modell 57">
                <a:extLst>
                  <a:ext uri="{FF2B5EF4-FFF2-40B4-BE49-F238E27FC236}">
                    <a16:creationId xmlns:a16="http://schemas.microsoft.com/office/drawing/2014/main" id="{26C460AC-4C2B-9173-2FE7-0A828D26480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703381" y="-192772"/>
              <a:ext cx="3366279" cy="3617205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3366279" cy="3617205"/>
                    </a:xfrm>
                    <a:prstGeom prst="rect">
                      <a:avLst/>
                    </a:prstGeom>
                  </am3d:spPr>
                  <am3d:camera>
                    <am3d:pos x="0" y="0" z="7471652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166056" d="1000000"/>
                    <am3d:preTrans dx="-12932937" dy="-8284846" dz="-40356800"/>
                    <am3d:scale>
                      <am3d:sx n="1000000" d="1000000"/>
                      <am3d:sy n="1000000" d="1000000"/>
                      <am3d:sz n="1000000" d="1000000"/>
                    </am3d:scale>
                    <am3d:rot ax="2633941" ay="-2016228" az="-1682307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363767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8" name="Térhatású modell 57">
                <a:extLst>
                  <a:ext uri="{FF2B5EF4-FFF2-40B4-BE49-F238E27FC236}">
                    <a16:creationId xmlns:a16="http://schemas.microsoft.com/office/drawing/2014/main" id="{26C460AC-4C2B-9173-2FE7-0A828D2648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03381" y="-192772"/>
                <a:ext cx="3366279" cy="3617205"/>
              </a:xfrm>
              <a:prstGeom prst="rect">
                <a:avLst/>
              </a:prstGeom>
            </p:spPr>
          </p:pic>
        </mc:Fallback>
      </mc:AlternateContent>
      <p:cxnSp>
        <p:nvCxnSpPr>
          <p:cNvPr id="59" name="Egyenes összekötő 58">
            <a:extLst>
              <a:ext uri="{FF2B5EF4-FFF2-40B4-BE49-F238E27FC236}">
                <a16:creationId xmlns:a16="http://schemas.microsoft.com/office/drawing/2014/main" id="{2EFA0599-D5F4-953E-5948-F608D7E61965}"/>
              </a:ext>
            </a:extLst>
          </p:cNvPr>
          <p:cNvCxnSpPr>
            <a:cxnSpLocks/>
          </p:cNvCxnSpPr>
          <p:nvPr/>
        </p:nvCxnSpPr>
        <p:spPr>
          <a:xfrm flipH="1">
            <a:off x="7800376" y="698428"/>
            <a:ext cx="1677695" cy="94931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>
            <a:extLst>
              <a:ext uri="{FF2B5EF4-FFF2-40B4-BE49-F238E27FC236}">
                <a16:creationId xmlns:a16="http://schemas.microsoft.com/office/drawing/2014/main" id="{8C14E6F5-6CD1-6187-5EEF-9A598D9ED2DB}"/>
              </a:ext>
            </a:extLst>
          </p:cNvPr>
          <p:cNvCxnSpPr>
            <a:cxnSpLocks/>
          </p:cNvCxnSpPr>
          <p:nvPr/>
        </p:nvCxnSpPr>
        <p:spPr>
          <a:xfrm flipH="1" flipV="1">
            <a:off x="7264026" y="749349"/>
            <a:ext cx="1653400" cy="86324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60">
            <a:extLst>
              <a:ext uri="{FF2B5EF4-FFF2-40B4-BE49-F238E27FC236}">
                <a16:creationId xmlns:a16="http://schemas.microsoft.com/office/drawing/2014/main" id="{BEED5854-8B38-0D8E-8E70-0096A815ABB8}"/>
              </a:ext>
            </a:extLst>
          </p:cNvPr>
          <p:cNvCxnSpPr>
            <a:cxnSpLocks/>
          </p:cNvCxnSpPr>
          <p:nvPr/>
        </p:nvCxnSpPr>
        <p:spPr>
          <a:xfrm>
            <a:off x="8361484" y="1320708"/>
            <a:ext cx="596864" cy="32703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61">
            <a:extLst>
              <a:ext uri="{FF2B5EF4-FFF2-40B4-BE49-F238E27FC236}">
                <a16:creationId xmlns:a16="http://schemas.microsoft.com/office/drawing/2014/main" id="{77316859-3C01-1E99-6AAD-52F99E4A394A}"/>
              </a:ext>
            </a:extLst>
          </p:cNvPr>
          <p:cNvCxnSpPr>
            <a:cxnSpLocks/>
          </p:cNvCxnSpPr>
          <p:nvPr/>
        </p:nvCxnSpPr>
        <p:spPr>
          <a:xfrm flipH="1">
            <a:off x="7800376" y="1309360"/>
            <a:ext cx="576141" cy="35039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62">
            <a:extLst>
              <a:ext uri="{FF2B5EF4-FFF2-40B4-BE49-F238E27FC236}">
                <a16:creationId xmlns:a16="http://schemas.microsoft.com/office/drawing/2014/main" id="{9BD5FB12-48CA-7AD4-499B-132A9AD23FA7}"/>
              </a:ext>
            </a:extLst>
          </p:cNvPr>
          <p:cNvCxnSpPr>
            <a:cxnSpLocks/>
          </p:cNvCxnSpPr>
          <p:nvPr/>
        </p:nvCxnSpPr>
        <p:spPr>
          <a:xfrm flipH="1" flipV="1">
            <a:off x="7800376" y="1647742"/>
            <a:ext cx="96365" cy="12495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63">
            <a:extLst>
              <a:ext uri="{FF2B5EF4-FFF2-40B4-BE49-F238E27FC236}">
                <a16:creationId xmlns:a16="http://schemas.microsoft.com/office/drawing/2014/main" id="{9ACC6880-229B-2B54-5220-AC6C4F05D759}"/>
              </a:ext>
            </a:extLst>
          </p:cNvPr>
          <p:cNvCxnSpPr>
            <a:cxnSpLocks/>
          </p:cNvCxnSpPr>
          <p:nvPr/>
        </p:nvCxnSpPr>
        <p:spPr>
          <a:xfrm flipV="1">
            <a:off x="8958348" y="1659750"/>
            <a:ext cx="0" cy="12322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zabadkézi sokszög: alakzat 64">
            <a:extLst>
              <a:ext uri="{FF2B5EF4-FFF2-40B4-BE49-F238E27FC236}">
                <a16:creationId xmlns:a16="http://schemas.microsoft.com/office/drawing/2014/main" id="{5A4A3EC3-72D2-2E20-8301-A90FB0587D28}"/>
              </a:ext>
            </a:extLst>
          </p:cNvPr>
          <p:cNvSpPr/>
          <p:nvPr/>
        </p:nvSpPr>
        <p:spPr>
          <a:xfrm>
            <a:off x="7295874" y="372089"/>
            <a:ext cx="2144486" cy="947057"/>
          </a:xfrm>
          <a:custGeom>
            <a:avLst/>
            <a:gdLst>
              <a:gd name="connsiteX0" fmla="*/ 1055915 w 2144486"/>
              <a:gd name="connsiteY0" fmla="*/ 0 h 947057"/>
              <a:gd name="connsiteX1" fmla="*/ 0 w 2144486"/>
              <a:gd name="connsiteY1" fmla="*/ 381000 h 947057"/>
              <a:gd name="connsiteX2" fmla="*/ 1045029 w 2144486"/>
              <a:gd name="connsiteY2" fmla="*/ 947057 h 947057"/>
              <a:gd name="connsiteX3" fmla="*/ 2144486 w 2144486"/>
              <a:gd name="connsiteY3" fmla="*/ 348343 h 947057"/>
              <a:gd name="connsiteX4" fmla="*/ 1055915 w 2144486"/>
              <a:gd name="connsiteY4" fmla="*/ 0 h 94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4486" h="947057">
                <a:moveTo>
                  <a:pt x="1055915" y="0"/>
                </a:moveTo>
                <a:lnTo>
                  <a:pt x="0" y="381000"/>
                </a:lnTo>
                <a:lnTo>
                  <a:pt x="1045029" y="947057"/>
                </a:lnTo>
                <a:lnTo>
                  <a:pt x="2144486" y="348343"/>
                </a:lnTo>
                <a:lnTo>
                  <a:pt x="1055915" y="0"/>
                </a:lnTo>
                <a:close/>
              </a:path>
            </a:pathLst>
          </a:custGeom>
          <a:solidFill>
            <a:srgbClr val="00B050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Szabadkézi sokszög: alakzat 65">
            <a:extLst>
              <a:ext uri="{FF2B5EF4-FFF2-40B4-BE49-F238E27FC236}">
                <a16:creationId xmlns:a16="http://schemas.microsoft.com/office/drawing/2014/main" id="{B51759A0-52AB-6ECF-7D4C-AB06D45A23FF}"/>
              </a:ext>
            </a:extLst>
          </p:cNvPr>
          <p:cNvSpPr/>
          <p:nvPr/>
        </p:nvSpPr>
        <p:spPr>
          <a:xfrm>
            <a:off x="6769643" y="750434"/>
            <a:ext cx="1594624" cy="2129883"/>
          </a:xfrm>
          <a:custGeom>
            <a:avLst/>
            <a:gdLst>
              <a:gd name="connsiteX0" fmla="*/ 479502 w 1594624"/>
              <a:gd name="connsiteY0" fmla="*/ 0 h 2129883"/>
              <a:gd name="connsiteX1" fmla="*/ 0 w 1594624"/>
              <a:gd name="connsiteY1" fmla="*/ 200722 h 2129883"/>
              <a:gd name="connsiteX2" fmla="*/ 245327 w 1594624"/>
              <a:gd name="connsiteY2" fmla="*/ 1471961 h 2129883"/>
              <a:gd name="connsiteX3" fmla="*/ 1081668 w 1594624"/>
              <a:gd name="connsiteY3" fmla="*/ 2129883 h 2129883"/>
              <a:gd name="connsiteX4" fmla="*/ 1059366 w 1594624"/>
              <a:gd name="connsiteY4" fmla="*/ 880946 h 2129883"/>
              <a:gd name="connsiteX5" fmla="*/ 1594624 w 1594624"/>
              <a:gd name="connsiteY5" fmla="*/ 579863 h 2129883"/>
              <a:gd name="connsiteX6" fmla="*/ 479502 w 1594624"/>
              <a:gd name="connsiteY6" fmla="*/ 0 h 212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4624" h="2129883">
                <a:moveTo>
                  <a:pt x="479502" y="0"/>
                </a:moveTo>
                <a:lnTo>
                  <a:pt x="0" y="200722"/>
                </a:lnTo>
                <a:lnTo>
                  <a:pt x="245327" y="1471961"/>
                </a:lnTo>
                <a:lnTo>
                  <a:pt x="1081668" y="2129883"/>
                </a:lnTo>
                <a:lnTo>
                  <a:pt x="1059366" y="880946"/>
                </a:lnTo>
                <a:lnTo>
                  <a:pt x="1594624" y="579863"/>
                </a:lnTo>
                <a:lnTo>
                  <a:pt x="47950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Szabadkézi sokszög: alakzat 66">
            <a:extLst>
              <a:ext uri="{FF2B5EF4-FFF2-40B4-BE49-F238E27FC236}">
                <a16:creationId xmlns:a16="http://schemas.microsoft.com/office/drawing/2014/main" id="{7409BA08-518D-96B4-3D77-C9894195D4E2}"/>
              </a:ext>
            </a:extLst>
          </p:cNvPr>
          <p:cNvSpPr/>
          <p:nvPr/>
        </p:nvSpPr>
        <p:spPr>
          <a:xfrm>
            <a:off x="8397721" y="683526"/>
            <a:ext cx="1572322" cy="2219093"/>
          </a:xfrm>
          <a:custGeom>
            <a:avLst/>
            <a:gdLst>
              <a:gd name="connsiteX0" fmla="*/ 1059366 w 1572322"/>
              <a:gd name="connsiteY0" fmla="*/ 0 h 2219093"/>
              <a:gd name="connsiteX1" fmla="*/ 0 w 1572322"/>
              <a:gd name="connsiteY1" fmla="*/ 635620 h 2219093"/>
              <a:gd name="connsiteX2" fmla="*/ 568712 w 1572322"/>
              <a:gd name="connsiteY2" fmla="*/ 959005 h 2219093"/>
              <a:gd name="connsiteX3" fmla="*/ 579863 w 1572322"/>
              <a:gd name="connsiteY3" fmla="*/ 2219093 h 2219093"/>
              <a:gd name="connsiteX4" fmla="*/ 1315844 w 1572322"/>
              <a:gd name="connsiteY4" fmla="*/ 1471961 h 2219093"/>
              <a:gd name="connsiteX5" fmla="*/ 1572322 w 1572322"/>
              <a:gd name="connsiteY5" fmla="*/ 223025 h 2219093"/>
              <a:gd name="connsiteX6" fmla="*/ 1059366 w 1572322"/>
              <a:gd name="connsiteY6" fmla="*/ 0 h 221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2322" h="2219093">
                <a:moveTo>
                  <a:pt x="1059366" y="0"/>
                </a:moveTo>
                <a:lnTo>
                  <a:pt x="0" y="635620"/>
                </a:lnTo>
                <a:lnTo>
                  <a:pt x="568712" y="959005"/>
                </a:lnTo>
                <a:lnTo>
                  <a:pt x="579863" y="2219093"/>
                </a:lnTo>
                <a:lnTo>
                  <a:pt x="1315844" y="1471961"/>
                </a:lnTo>
                <a:lnTo>
                  <a:pt x="1572322" y="223025"/>
                </a:lnTo>
                <a:lnTo>
                  <a:pt x="105936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Szabadkézi sokszög: alakzat 67">
            <a:extLst>
              <a:ext uri="{FF2B5EF4-FFF2-40B4-BE49-F238E27FC236}">
                <a16:creationId xmlns:a16="http://schemas.microsoft.com/office/drawing/2014/main" id="{829B3682-C8F0-5D84-6D78-AC22F2456221}"/>
              </a:ext>
            </a:extLst>
          </p:cNvPr>
          <p:cNvSpPr/>
          <p:nvPr/>
        </p:nvSpPr>
        <p:spPr>
          <a:xfrm>
            <a:off x="7862462" y="1352600"/>
            <a:ext cx="1092820" cy="2051824"/>
          </a:xfrm>
          <a:custGeom>
            <a:avLst/>
            <a:gdLst>
              <a:gd name="connsiteX0" fmla="*/ 524108 w 1092820"/>
              <a:gd name="connsiteY0" fmla="*/ 0 h 2051824"/>
              <a:gd name="connsiteX1" fmla="*/ 0 w 1092820"/>
              <a:gd name="connsiteY1" fmla="*/ 267629 h 2051824"/>
              <a:gd name="connsiteX2" fmla="*/ 0 w 1092820"/>
              <a:gd name="connsiteY2" fmla="*/ 1561170 h 2051824"/>
              <a:gd name="connsiteX3" fmla="*/ 591015 w 1092820"/>
              <a:gd name="connsiteY3" fmla="*/ 2051824 h 2051824"/>
              <a:gd name="connsiteX4" fmla="*/ 1092820 w 1092820"/>
              <a:gd name="connsiteY4" fmla="*/ 1550019 h 2051824"/>
              <a:gd name="connsiteX5" fmla="*/ 1059366 w 1092820"/>
              <a:gd name="connsiteY5" fmla="*/ 323385 h 2051824"/>
              <a:gd name="connsiteX6" fmla="*/ 524108 w 1092820"/>
              <a:gd name="connsiteY6" fmla="*/ 0 h 205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2820" h="2051824">
                <a:moveTo>
                  <a:pt x="524108" y="0"/>
                </a:moveTo>
                <a:lnTo>
                  <a:pt x="0" y="267629"/>
                </a:lnTo>
                <a:lnTo>
                  <a:pt x="0" y="1561170"/>
                </a:lnTo>
                <a:lnTo>
                  <a:pt x="591015" y="2051824"/>
                </a:lnTo>
                <a:lnTo>
                  <a:pt x="1092820" y="1550019"/>
                </a:lnTo>
                <a:lnTo>
                  <a:pt x="1059366" y="323385"/>
                </a:lnTo>
                <a:lnTo>
                  <a:pt x="524108" y="0"/>
                </a:lnTo>
                <a:close/>
              </a:path>
            </a:pathLst>
          </a:custGeom>
          <a:solidFill>
            <a:srgbClr val="7030A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48FF3B2E-A77F-802D-062F-5AA65268FD92}"/>
                  </a:ext>
                </a:extLst>
              </p:cNvPr>
              <p:cNvSpPr txBox="1"/>
              <p:nvPr/>
            </p:nvSpPr>
            <p:spPr>
              <a:xfrm>
                <a:off x="2110509" y="3839419"/>
                <a:ext cx="160184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48FF3B2E-A77F-802D-062F-5AA65268F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509" y="3839419"/>
                <a:ext cx="1601849" cy="492443"/>
              </a:xfrm>
              <a:prstGeom prst="rect">
                <a:avLst/>
              </a:prstGeom>
              <a:blipFill>
                <a:blip r:embed="rId11"/>
                <a:stretch>
                  <a:fillRect l="-2281" t="-18519" r="-2281" b="-2469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08F653E9-3A38-2AF3-083F-E552AD0AF60C}"/>
                  </a:ext>
                </a:extLst>
              </p:cNvPr>
              <p:cNvSpPr txBox="1"/>
              <p:nvPr/>
            </p:nvSpPr>
            <p:spPr>
              <a:xfrm>
                <a:off x="150667" y="2552394"/>
                <a:ext cx="10864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08F653E9-3A38-2AF3-083F-E552AD0AF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67" y="2552394"/>
                <a:ext cx="1086462" cy="584775"/>
              </a:xfrm>
              <a:prstGeom prst="rect">
                <a:avLst/>
              </a:prstGeom>
              <a:blipFill>
                <a:blip r:embed="rId12"/>
                <a:stretch>
                  <a:fillRect t="-729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zövegdoboz 18">
            <a:extLst>
              <a:ext uri="{FF2B5EF4-FFF2-40B4-BE49-F238E27FC236}">
                <a16:creationId xmlns:a16="http://schemas.microsoft.com/office/drawing/2014/main" id="{7B4BB8F8-AE8C-5436-C292-39FE539C7E68}"/>
              </a:ext>
            </a:extLst>
          </p:cNvPr>
          <p:cNvSpPr txBox="1"/>
          <p:nvPr/>
        </p:nvSpPr>
        <p:spPr>
          <a:xfrm>
            <a:off x="1003854" y="2502302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-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C5D7E441-5968-2171-2EF8-7D3906171696}"/>
              </a:ext>
            </a:extLst>
          </p:cNvPr>
          <p:cNvSpPr txBox="1"/>
          <p:nvPr/>
        </p:nvSpPr>
        <p:spPr>
          <a:xfrm>
            <a:off x="3197569" y="2502301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-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878C735F-8965-A229-5823-15AD6DAD1F05}"/>
              </a:ext>
            </a:extLst>
          </p:cNvPr>
          <p:cNvSpPr txBox="1"/>
          <p:nvPr/>
        </p:nvSpPr>
        <p:spPr>
          <a:xfrm>
            <a:off x="5248443" y="2552393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-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AEF434BC-C728-3E66-94B7-AE484CEE33E9}"/>
                  </a:ext>
                </a:extLst>
              </p:cNvPr>
              <p:cNvSpPr txBox="1"/>
              <p:nvPr/>
            </p:nvSpPr>
            <p:spPr>
              <a:xfrm rot="5400000">
                <a:off x="2588336" y="3309893"/>
                <a:ext cx="46968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AEF434BC-C728-3E66-94B7-AE484CEE3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588336" y="3309893"/>
                <a:ext cx="469680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églalap 4">
            <a:extLst>
              <a:ext uri="{FF2B5EF4-FFF2-40B4-BE49-F238E27FC236}">
                <a16:creationId xmlns:a16="http://schemas.microsoft.com/office/drawing/2014/main" id="{A8D7DD2F-3EF0-14F1-F456-6C93496675ED}"/>
              </a:ext>
            </a:extLst>
          </p:cNvPr>
          <p:cNvSpPr/>
          <p:nvPr/>
        </p:nvSpPr>
        <p:spPr>
          <a:xfrm>
            <a:off x="1922081" y="3809255"/>
            <a:ext cx="1936376" cy="584775"/>
          </a:xfrm>
          <a:prstGeom prst="rect">
            <a:avLst/>
          </a:prstGeom>
          <a:noFill/>
          <a:ln w="38100">
            <a:solidFill>
              <a:srgbClr val="C107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9837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000">
        <p159:morph option="byObjec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E30255-686E-ECCC-1FA0-F075E12C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7" y="150961"/>
            <a:ext cx="4027051" cy="922831"/>
          </a:xfrm>
        </p:spPr>
        <p:txBody>
          <a:bodyPr/>
          <a:lstStyle/>
          <a:p>
            <a:r>
              <a:rPr lang="hu-HU" dirty="0"/>
              <a:t>Bizonyítás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11C0CC10-CEB2-3B4B-AD5E-28BC83F6D2B4}"/>
                  </a:ext>
                </a:extLst>
              </p:cNvPr>
              <p:cNvSpPr txBox="1"/>
              <p:nvPr/>
            </p:nvSpPr>
            <p:spPr>
              <a:xfrm>
                <a:off x="4766939" y="3521332"/>
                <a:ext cx="53828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11C0CC10-CEB2-3B4B-AD5E-28BC83F6D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939" y="3521332"/>
                <a:ext cx="538289" cy="492443"/>
              </a:xfrm>
              <a:prstGeom prst="rect">
                <a:avLst/>
              </a:prstGeom>
              <a:blipFill>
                <a:blip r:embed="rId2"/>
                <a:stretch>
                  <a:fillRect l="-11364" t="-18750" r="-7955" b="-87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8FCB4FC3-77A8-AB7B-3981-2D985AB9127D}"/>
                  </a:ext>
                </a:extLst>
              </p:cNvPr>
              <p:cNvSpPr txBox="1"/>
              <p:nvPr/>
            </p:nvSpPr>
            <p:spPr>
              <a:xfrm>
                <a:off x="7954190" y="3429000"/>
                <a:ext cx="6585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8FCB4FC3-77A8-AB7B-3981-2D985AB91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190" y="3429000"/>
                <a:ext cx="658512" cy="584775"/>
              </a:xfrm>
              <a:prstGeom prst="rect">
                <a:avLst/>
              </a:prstGeom>
              <a:blipFill>
                <a:blip r:embed="rId3"/>
                <a:stretch>
                  <a:fillRect l="-2778" t="-8421" r="-221296" b="-1368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77D70619-52A2-2225-162C-A357FDF60774}"/>
                  </a:ext>
                </a:extLst>
              </p:cNvPr>
              <p:cNvSpPr txBox="1"/>
              <p:nvPr/>
            </p:nvSpPr>
            <p:spPr>
              <a:xfrm>
                <a:off x="5636627" y="3495805"/>
                <a:ext cx="183210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hu-HU" sz="32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77D70619-52A2-2225-162C-A357FDF60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627" y="3495805"/>
                <a:ext cx="1832105" cy="492443"/>
              </a:xfrm>
              <a:prstGeom prst="rect">
                <a:avLst/>
              </a:prstGeom>
              <a:blipFill>
                <a:blip r:embed="rId4"/>
                <a:stretch>
                  <a:fillRect l="-6000" t="-17284" r="-11333" b="-259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48FF3B2E-A77F-802D-062F-5AA65268FD92}"/>
                  </a:ext>
                </a:extLst>
              </p:cNvPr>
              <p:cNvSpPr txBox="1"/>
              <p:nvPr/>
            </p:nvSpPr>
            <p:spPr>
              <a:xfrm>
                <a:off x="1903987" y="3475962"/>
                <a:ext cx="160184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48FF3B2E-A77F-802D-062F-5AA65268F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987" y="3475962"/>
                <a:ext cx="1601849" cy="492443"/>
              </a:xfrm>
              <a:prstGeom prst="rect">
                <a:avLst/>
              </a:prstGeom>
              <a:blipFill>
                <a:blip r:embed="rId5"/>
                <a:stretch>
                  <a:fillRect l="-1901" t="-17284" r="-2281" b="-259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08F653E9-3A38-2AF3-083F-E552AD0AF60C}"/>
                  </a:ext>
                </a:extLst>
              </p:cNvPr>
              <p:cNvSpPr txBox="1"/>
              <p:nvPr/>
            </p:nvSpPr>
            <p:spPr>
              <a:xfrm>
                <a:off x="3645986" y="3449638"/>
                <a:ext cx="10864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08F653E9-3A38-2AF3-083F-E552AD0AF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86" y="3449638"/>
                <a:ext cx="1086462" cy="584775"/>
              </a:xfrm>
              <a:prstGeom prst="rect">
                <a:avLst/>
              </a:prstGeom>
              <a:blipFill>
                <a:blip r:embed="rId6"/>
                <a:stretch>
                  <a:fillRect t="-729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zövegdoboz 19">
            <a:extLst>
              <a:ext uri="{FF2B5EF4-FFF2-40B4-BE49-F238E27FC236}">
                <a16:creationId xmlns:a16="http://schemas.microsoft.com/office/drawing/2014/main" id="{C5D7E441-5968-2171-2EF8-7D3906171696}"/>
              </a:ext>
            </a:extLst>
          </p:cNvPr>
          <p:cNvSpPr txBox="1"/>
          <p:nvPr/>
        </p:nvSpPr>
        <p:spPr>
          <a:xfrm>
            <a:off x="4420003" y="3430714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-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878C735F-8965-A229-5823-15AD6DAD1F05}"/>
              </a:ext>
            </a:extLst>
          </p:cNvPr>
          <p:cNvSpPr txBox="1"/>
          <p:nvPr/>
        </p:nvSpPr>
        <p:spPr>
          <a:xfrm>
            <a:off x="5238134" y="3429000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-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DBDFD78-96CC-6375-DF48-91590CFEDDB3}"/>
              </a:ext>
            </a:extLst>
          </p:cNvPr>
          <p:cNvSpPr txBox="1"/>
          <p:nvPr/>
        </p:nvSpPr>
        <p:spPr>
          <a:xfrm>
            <a:off x="7642663" y="3429000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-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98626A0-B697-D6D8-564E-3A5799863784}"/>
              </a:ext>
            </a:extLst>
          </p:cNvPr>
          <p:cNvSpPr txBox="1"/>
          <p:nvPr/>
        </p:nvSpPr>
        <p:spPr>
          <a:xfrm>
            <a:off x="3459338" y="3495805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920379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E30255-686E-ECCC-1FA0-F075E12C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7" y="150961"/>
            <a:ext cx="4027051" cy="922831"/>
          </a:xfrm>
        </p:spPr>
        <p:txBody>
          <a:bodyPr/>
          <a:lstStyle/>
          <a:p>
            <a:r>
              <a:rPr lang="hu-HU" dirty="0"/>
              <a:t>Bizonyítás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11C0CC10-CEB2-3B4B-AD5E-28BC83F6D2B4}"/>
                  </a:ext>
                </a:extLst>
              </p:cNvPr>
              <p:cNvSpPr txBox="1"/>
              <p:nvPr/>
            </p:nvSpPr>
            <p:spPr>
              <a:xfrm>
                <a:off x="4722114" y="3521332"/>
                <a:ext cx="53828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11C0CC10-CEB2-3B4B-AD5E-28BC83F6D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114" y="3521332"/>
                <a:ext cx="538289" cy="492443"/>
              </a:xfrm>
              <a:prstGeom prst="rect">
                <a:avLst/>
              </a:prstGeom>
              <a:blipFill>
                <a:blip r:embed="rId2"/>
                <a:stretch>
                  <a:fillRect l="-11364" t="-18750" r="-6818" b="-87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8FCB4FC3-77A8-AB7B-3981-2D985AB9127D}"/>
                  </a:ext>
                </a:extLst>
              </p:cNvPr>
              <p:cNvSpPr txBox="1"/>
              <p:nvPr/>
            </p:nvSpPr>
            <p:spPr>
              <a:xfrm>
                <a:off x="7909365" y="3429000"/>
                <a:ext cx="6585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8FCB4FC3-77A8-AB7B-3981-2D985AB91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365" y="3429000"/>
                <a:ext cx="658512" cy="584775"/>
              </a:xfrm>
              <a:prstGeom prst="rect">
                <a:avLst/>
              </a:prstGeom>
              <a:blipFill>
                <a:blip r:embed="rId3"/>
                <a:stretch>
                  <a:fillRect l="-1852" t="-8421" r="-222222" b="-1368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77D70619-52A2-2225-162C-A357FDF60774}"/>
                  </a:ext>
                </a:extLst>
              </p:cNvPr>
              <p:cNvSpPr txBox="1"/>
              <p:nvPr/>
            </p:nvSpPr>
            <p:spPr>
              <a:xfrm>
                <a:off x="5591802" y="3495805"/>
                <a:ext cx="183210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32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77D70619-52A2-2225-162C-A357FDF60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802" y="3495805"/>
                <a:ext cx="1832105" cy="492443"/>
              </a:xfrm>
              <a:prstGeom prst="rect">
                <a:avLst/>
              </a:prstGeom>
              <a:blipFill>
                <a:blip r:embed="rId4"/>
                <a:stretch>
                  <a:fillRect l="-5980" t="-17284" r="-10631" b="-259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48FF3B2E-A77F-802D-062F-5AA65268FD92}"/>
                  </a:ext>
                </a:extLst>
              </p:cNvPr>
              <p:cNvSpPr txBox="1"/>
              <p:nvPr/>
            </p:nvSpPr>
            <p:spPr>
              <a:xfrm>
                <a:off x="1859162" y="3475962"/>
                <a:ext cx="160184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48FF3B2E-A77F-802D-062F-5AA65268F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162" y="3475962"/>
                <a:ext cx="1601849" cy="492443"/>
              </a:xfrm>
              <a:prstGeom prst="rect">
                <a:avLst/>
              </a:prstGeom>
              <a:blipFill>
                <a:blip r:embed="rId5"/>
                <a:stretch>
                  <a:fillRect l="-2281" t="-17284" r="-2281" b="-259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08F653E9-3A38-2AF3-083F-E552AD0AF60C}"/>
                  </a:ext>
                </a:extLst>
              </p:cNvPr>
              <p:cNvSpPr txBox="1"/>
              <p:nvPr/>
            </p:nvSpPr>
            <p:spPr>
              <a:xfrm>
                <a:off x="3601161" y="3449638"/>
                <a:ext cx="10864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08F653E9-3A38-2AF3-083F-E552AD0AF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161" y="3449638"/>
                <a:ext cx="1086462" cy="584775"/>
              </a:xfrm>
              <a:prstGeom prst="rect">
                <a:avLst/>
              </a:prstGeom>
              <a:blipFill>
                <a:blip r:embed="rId6"/>
                <a:stretch>
                  <a:fillRect t="-729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zövegdoboz 19">
            <a:extLst>
              <a:ext uri="{FF2B5EF4-FFF2-40B4-BE49-F238E27FC236}">
                <a16:creationId xmlns:a16="http://schemas.microsoft.com/office/drawing/2014/main" id="{C5D7E441-5968-2171-2EF8-7D3906171696}"/>
              </a:ext>
            </a:extLst>
          </p:cNvPr>
          <p:cNvSpPr txBox="1"/>
          <p:nvPr/>
        </p:nvSpPr>
        <p:spPr>
          <a:xfrm>
            <a:off x="4375178" y="3430714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-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878C735F-8965-A229-5823-15AD6DAD1F05}"/>
              </a:ext>
            </a:extLst>
          </p:cNvPr>
          <p:cNvSpPr txBox="1"/>
          <p:nvPr/>
        </p:nvSpPr>
        <p:spPr>
          <a:xfrm>
            <a:off x="5193309" y="3429000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-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DBDFD78-96CC-6375-DF48-91590CFEDDB3}"/>
              </a:ext>
            </a:extLst>
          </p:cNvPr>
          <p:cNvSpPr txBox="1"/>
          <p:nvPr/>
        </p:nvSpPr>
        <p:spPr>
          <a:xfrm>
            <a:off x="7597838" y="3429000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-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98626A0-B697-D6D8-564E-3A5799863784}"/>
              </a:ext>
            </a:extLst>
          </p:cNvPr>
          <p:cNvSpPr txBox="1"/>
          <p:nvPr/>
        </p:nvSpPr>
        <p:spPr>
          <a:xfrm>
            <a:off x="3414513" y="3495805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231192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E30255-686E-ECCC-1FA0-F075E12C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7" y="150961"/>
            <a:ext cx="4027051" cy="922831"/>
          </a:xfrm>
        </p:spPr>
        <p:txBody>
          <a:bodyPr/>
          <a:lstStyle/>
          <a:p>
            <a:r>
              <a:rPr lang="hu-HU" dirty="0"/>
              <a:t>Bizonyítás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11C0CC10-CEB2-3B4B-AD5E-28BC83F6D2B4}"/>
                  </a:ext>
                </a:extLst>
              </p:cNvPr>
              <p:cNvSpPr txBox="1"/>
              <p:nvPr/>
            </p:nvSpPr>
            <p:spPr>
              <a:xfrm>
                <a:off x="4569714" y="3516850"/>
                <a:ext cx="53828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11C0CC10-CEB2-3B4B-AD5E-28BC83F6D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714" y="3516850"/>
                <a:ext cx="538289" cy="492443"/>
              </a:xfrm>
              <a:prstGeom prst="rect">
                <a:avLst/>
              </a:prstGeom>
              <a:blipFill>
                <a:blip r:embed="rId2"/>
                <a:stretch>
                  <a:fillRect l="-11364" t="-18519" r="-6818" b="-740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8FCB4FC3-77A8-AB7B-3981-2D985AB9127D}"/>
                  </a:ext>
                </a:extLst>
              </p:cNvPr>
              <p:cNvSpPr txBox="1"/>
              <p:nvPr/>
            </p:nvSpPr>
            <p:spPr>
              <a:xfrm>
                <a:off x="7756965" y="3424518"/>
                <a:ext cx="328755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hu-HU" sz="320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 b="0" i="0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8FCB4FC3-77A8-AB7B-3981-2D985AB91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965" y="3424518"/>
                <a:ext cx="3287552" cy="584775"/>
              </a:xfrm>
              <a:prstGeom prst="rect">
                <a:avLst/>
              </a:prstGeom>
              <a:blipFill>
                <a:blip r:embed="rId3"/>
                <a:stretch>
                  <a:fillRect l="-370" t="-729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77D70619-52A2-2225-162C-A357FDF60774}"/>
                  </a:ext>
                </a:extLst>
              </p:cNvPr>
              <p:cNvSpPr txBox="1"/>
              <p:nvPr/>
            </p:nvSpPr>
            <p:spPr>
              <a:xfrm>
                <a:off x="5439402" y="3491323"/>
                <a:ext cx="183210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32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77D70619-52A2-2225-162C-A357FDF60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402" y="3491323"/>
                <a:ext cx="1832105" cy="492443"/>
              </a:xfrm>
              <a:prstGeom prst="rect">
                <a:avLst/>
              </a:prstGeom>
              <a:blipFill>
                <a:blip r:embed="rId4"/>
                <a:stretch>
                  <a:fillRect l="-5980" t="-18519" r="-10631" b="-2469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48FF3B2E-A77F-802D-062F-5AA65268FD92}"/>
                  </a:ext>
                </a:extLst>
              </p:cNvPr>
              <p:cNvSpPr txBox="1"/>
              <p:nvPr/>
            </p:nvSpPr>
            <p:spPr>
              <a:xfrm>
                <a:off x="1706762" y="3471480"/>
                <a:ext cx="160184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48FF3B2E-A77F-802D-062F-5AA65268F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762" y="3471480"/>
                <a:ext cx="1601849" cy="492443"/>
              </a:xfrm>
              <a:prstGeom prst="rect">
                <a:avLst/>
              </a:prstGeom>
              <a:blipFill>
                <a:blip r:embed="rId5"/>
                <a:stretch>
                  <a:fillRect l="-2281" t="-17284" r="-2281" b="-259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08F653E9-3A38-2AF3-083F-E552AD0AF60C}"/>
                  </a:ext>
                </a:extLst>
              </p:cNvPr>
              <p:cNvSpPr txBox="1"/>
              <p:nvPr/>
            </p:nvSpPr>
            <p:spPr>
              <a:xfrm>
                <a:off x="3448761" y="3445156"/>
                <a:ext cx="10864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08F653E9-3A38-2AF3-083F-E552AD0AF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61" y="3445156"/>
                <a:ext cx="1086462" cy="584775"/>
              </a:xfrm>
              <a:prstGeom prst="rect">
                <a:avLst/>
              </a:prstGeom>
              <a:blipFill>
                <a:blip r:embed="rId6"/>
                <a:stretch>
                  <a:fillRect t="-729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zövegdoboz 19">
            <a:extLst>
              <a:ext uri="{FF2B5EF4-FFF2-40B4-BE49-F238E27FC236}">
                <a16:creationId xmlns:a16="http://schemas.microsoft.com/office/drawing/2014/main" id="{C5D7E441-5968-2171-2EF8-7D3906171696}"/>
              </a:ext>
            </a:extLst>
          </p:cNvPr>
          <p:cNvSpPr txBox="1"/>
          <p:nvPr/>
        </p:nvSpPr>
        <p:spPr>
          <a:xfrm>
            <a:off x="4222778" y="3426232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-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878C735F-8965-A229-5823-15AD6DAD1F05}"/>
              </a:ext>
            </a:extLst>
          </p:cNvPr>
          <p:cNvSpPr txBox="1"/>
          <p:nvPr/>
        </p:nvSpPr>
        <p:spPr>
          <a:xfrm>
            <a:off x="5040909" y="3424518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-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DBDFD78-96CC-6375-DF48-91590CFEDDB3}"/>
              </a:ext>
            </a:extLst>
          </p:cNvPr>
          <p:cNvSpPr txBox="1"/>
          <p:nvPr/>
        </p:nvSpPr>
        <p:spPr>
          <a:xfrm>
            <a:off x="7445438" y="3424518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-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98626A0-B697-D6D8-564E-3A5799863784}"/>
              </a:ext>
            </a:extLst>
          </p:cNvPr>
          <p:cNvSpPr txBox="1"/>
          <p:nvPr/>
        </p:nvSpPr>
        <p:spPr>
          <a:xfrm>
            <a:off x="3262113" y="3491323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2244182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E30255-686E-ECCC-1FA0-F075E12C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7" y="150961"/>
            <a:ext cx="4027051" cy="922831"/>
          </a:xfrm>
        </p:spPr>
        <p:txBody>
          <a:bodyPr/>
          <a:lstStyle/>
          <a:p>
            <a:r>
              <a:rPr lang="hu-HU" dirty="0"/>
              <a:t>Bizonyítás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11C0CC10-CEB2-3B4B-AD5E-28BC83F6D2B4}"/>
                  </a:ext>
                </a:extLst>
              </p:cNvPr>
              <p:cNvSpPr txBox="1"/>
              <p:nvPr/>
            </p:nvSpPr>
            <p:spPr>
              <a:xfrm>
                <a:off x="4112514" y="3524587"/>
                <a:ext cx="53828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11C0CC10-CEB2-3B4B-AD5E-28BC83F6D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4" y="3524587"/>
                <a:ext cx="538289" cy="492443"/>
              </a:xfrm>
              <a:prstGeom prst="rect">
                <a:avLst/>
              </a:prstGeom>
              <a:blipFill>
                <a:blip r:embed="rId2"/>
                <a:stretch>
                  <a:fillRect l="-11364" t="-17284" r="-6818" b="-740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8FCB4FC3-77A8-AB7B-3981-2D985AB9127D}"/>
                  </a:ext>
                </a:extLst>
              </p:cNvPr>
              <p:cNvSpPr txBox="1"/>
              <p:nvPr/>
            </p:nvSpPr>
            <p:spPr>
              <a:xfrm>
                <a:off x="8375530" y="3429000"/>
                <a:ext cx="328755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hu-HU" sz="320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 b="0" i="0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8FCB4FC3-77A8-AB7B-3981-2D985AB91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530" y="3429000"/>
                <a:ext cx="3287552" cy="584775"/>
              </a:xfrm>
              <a:prstGeom prst="rect">
                <a:avLst/>
              </a:prstGeom>
              <a:blipFill>
                <a:blip r:embed="rId3"/>
                <a:stretch>
                  <a:fillRect l="-557" t="-842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77D70619-52A2-2225-162C-A357FDF60774}"/>
                  </a:ext>
                </a:extLst>
              </p:cNvPr>
              <p:cNvSpPr txBox="1"/>
              <p:nvPr/>
            </p:nvSpPr>
            <p:spPr>
              <a:xfrm>
                <a:off x="4982202" y="3499060"/>
                <a:ext cx="379424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hu-HU" sz="320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effectLst>
                              <a:glow rad="2286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3200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effectLst>
                              <a:glow rad="2286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hu-HU" sz="3200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effectLst>
                              <a:glow rad="2286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hu-HU" sz="3200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effectLst>
                              <a:glow rad="2286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sz="3200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effectLst>
                              <a:glow rad="2286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u-HU" sz="320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effectLst>
                              <a:glow rad="2286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3200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−2</m:t>
                    </m:r>
                    <m:r>
                      <a:rPr lang="hu-HU" sz="3200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hu-HU" sz="3200" dirty="0">
                    <a:ln>
                      <a:solidFill>
                        <a:schemeClr val="tx1"/>
                      </a:solidFill>
                    </a:ln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320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effectLst>
                              <a:glow rad="2286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3200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effectLst>
                              <a:glow rad="2286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hu-HU" sz="320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effectLst>
                              <a:glow rad="2286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3200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sz="32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77D70619-52A2-2225-162C-A357FDF60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202" y="3499060"/>
                <a:ext cx="3794245" cy="492443"/>
              </a:xfrm>
              <a:prstGeom prst="rect">
                <a:avLst/>
              </a:prstGeom>
              <a:blipFill>
                <a:blip r:embed="rId4"/>
                <a:stretch>
                  <a:fillRect l="-2889" t="-18519" b="-2469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48FF3B2E-A77F-802D-062F-5AA65268FD92}"/>
                  </a:ext>
                </a:extLst>
              </p:cNvPr>
              <p:cNvSpPr txBox="1"/>
              <p:nvPr/>
            </p:nvSpPr>
            <p:spPr>
              <a:xfrm>
                <a:off x="1249562" y="3479217"/>
                <a:ext cx="160184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48FF3B2E-A77F-802D-062F-5AA65268F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62" y="3479217"/>
                <a:ext cx="1601849" cy="492443"/>
              </a:xfrm>
              <a:prstGeom prst="rect">
                <a:avLst/>
              </a:prstGeom>
              <a:blipFill>
                <a:blip r:embed="rId5"/>
                <a:stretch>
                  <a:fillRect l="-2281" t="-18519" r="-2281" b="-2469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08F653E9-3A38-2AF3-083F-E552AD0AF60C}"/>
                  </a:ext>
                </a:extLst>
              </p:cNvPr>
              <p:cNvSpPr txBox="1"/>
              <p:nvPr/>
            </p:nvSpPr>
            <p:spPr>
              <a:xfrm>
                <a:off x="2991561" y="3452893"/>
                <a:ext cx="10864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08F653E9-3A38-2AF3-083F-E552AD0AF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561" y="3452893"/>
                <a:ext cx="1086462" cy="584775"/>
              </a:xfrm>
              <a:prstGeom prst="rect">
                <a:avLst/>
              </a:prstGeom>
              <a:blipFill>
                <a:blip r:embed="rId6"/>
                <a:stretch>
                  <a:fillRect t="-729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zövegdoboz 19">
            <a:extLst>
              <a:ext uri="{FF2B5EF4-FFF2-40B4-BE49-F238E27FC236}">
                <a16:creationId xmlns:a16="http://schemas.microsoft.com/office/drawing/2014/main" id="{C5D7E441-5968-2171-2EF8-7D3906171696}"/>
              </a:ext>
            </a:extLst>
          </p:cNvPr>
          <p:cNvSpPr txBox="1"/>
          <p:nvPr/>
        </p:nvSpPr>
        <p:spPr>
          <a:xfrm>
            <a:off x="3765578" y="3433969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-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878C735F-8965-A229-5823-15AD6DAD1F05}"/>
              </a:ext>
            </a:extLst>
          </p:cNvPr>
          <p:cNvSpPr txBox="1"/>
          <p:nvPr/>
        </p:nvSpPr>
        <p:spPr>
          <a:xfrm>
            <a:off x="4583709" y="3432255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-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DBDFD78-96CC-6375-DF48-91590CFEDDB3}"/>
              </a:ext>
            </a:extLst>
          </p:cNvPr>
          <p:cNvSpPr txBox="1"/>
          <p:nvPr/>
        </p:nvSpPr>
        <p:spPr>
          <a:xfrm>
            <a:off x="8064003" y="3429000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-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98626A0-B697-D6D8-564E-3A5799863784}"/>
              </a:ext>
            </a:extLst>
          </p:cNvPr>
          <p:cNvSpPr txBox="1"/>
          <p:nvPr/>
        </p:nvSpPr>
        <p:spPr>
          <a:xfrm>
            <a:off x="2804913" y="3499060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082056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8866CE-4AC6-F1CB-6A9E-F2B615D15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tétel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B90D3045-B975-503D-8AE6-CDA224EAE5B2}"/>
                  </a:ext>
                </a:extLst>
              </p:cNvPr>
              <p:cNvSpPr txBox="1"/>
              <p:nvPr/>
            </p:nvSpPr>
            <p:spPr>
              <a:xfrm>
                <a:off x="1419271" y="3429000"/>
                <a:ext cx="935345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4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4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48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u-HU" sz="48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4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hu-HU" sz="4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4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4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4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4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sz="4800" i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hu-HU" sz="4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4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4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u-HU" sz="4800" i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hu-HU" sz="48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hu-HU" sz="4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4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4800" b="0" i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hu-HU" sz="4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4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4800" dirty="0"/>
              </a:p>
            </p:txBody>
          </p:sp>
        </mc:Choice>
        <mc:Fallback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B90D3045-B975-503D-8AE6-CDA224EAE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71" y="3429000"/>
                <a:ext cx="9353458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00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E30255-686E-ECCC-1FA0-F075E12C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7" y="150961"/>
            <a:ext cx="4027051" cy="922831"/>
          </a:xfrm>
        </p:spPr>
        <p:txBody>
          <a:bodyPr/>
          <a:lstStyle/>
          <a:p>
            <a:r>
              <a:rPr lang="hu-HU" dirty="0"/>
              <a:t>Bizonyítás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11C0CC10-CEB2-3B4B-AD5E-28BC83F6D2B4}"/>
                  </a:ext>
                </a:extLst>
              </p:cNvPr>
              <p:cNvSpPr txBox="1"/>
              <p:nvPr/>
            </p:nvSpPr>
            <p:spPr>
              <a:xfrm>
                <a:off x="4112514" y="3524587"/>
                <a:ext cx="53828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11C0CC10-CEB2-3B4B-AD5E-28BC83F6D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4" y="3524587"/>
                <a:ext cx="538289" cy="492443"/>
              </a:xfrm>
              <a:prstGeom prst="rect">
                <a:avLst/>
              </a:prstGeom>
              <a:blipFill>
                <a:blip r:embed="rId2"/>
                <a:stretch>
                  <a:fillRect l="-11364" t="-17284" r="-6818" b="-740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8FCB4FC3-77A8-AB7B-3981-2D985AB9127D}"/>
                  </a:ext>
                </a:extLst>
              </p:cNvPr>
              <p:cNvSpPr txBox="1"/>
              <p:nvPr/>
            </p:nvSpPr>
            <p:spPr>
              <a:xfrm>
                <a:off x="8776447" y="3432255"/>
                <a:ext cx="328755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hu-HU" sz="320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 b="0" i="0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8FCB4FC3-77A8-AB7B-3981-2D985AB91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447" y="3432255"/>
                <a:ext cx="3287552" cy="584775"/>
              </a:xfrm>
              <a:prstGeom prst="rect">
                <a:avLst/>
              </a:prstGeom>
              <a:blipFill>
                <a:blip r:embed="rId3"/>
                <a:stretch>
                  <a:fillRect l="-557" t="-729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77D70619-52A2-2225-162C-A357FDF60774}"/>
                  </a:ext>
                </a:extLst>
              </p:cNvPr>
              <p:cNvSpPr txBox="1"/>
              <p:nvPr/>
            </p:nvSpPr>
            <p:spPr>
              <a:xfrm>
                <a:off x="4982202" y="3499060"/>
                <a:ext cx="379424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3200" b="0" i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hu-HU" sz="32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77D70619-52A2-2225-162C-A357FDF60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202" y="3499060"/>
                <a:ext cx="3794245" cy="492443"/>
              </a:xfrm>
              <a:prstGeom prst="rect">
                <a:avLst/>
              </a:prstGeom>
              <a:blipFill>
                <a:blip r:embed="rId4"/>
                <a:stretch>
                  <a:fillRect l="-2889" t="-18519" r="-2087" b="-86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48FF3B2E-A77F-802D-062F-5AA65268FD92}"/>
                  </a:ext>
                </a:extLst>
              </p:cNvPr>
              <p:cNvSpPr txBox="1"/>
              <p:nvPr/>
            </p:nvSpPr>
            <p:spPr>
              <a:xfrm>
                <a:off x="1249562" y="3479217"/>
                <a:ext cx="160184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48FF3B2E-A77F-802D-062F-5AA65268F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62" y="3479217"/>
                <a:ext cx="1601849" cy="492443"/>
              </a:xfrm>
              <a:prstGeom prst="rect">
                <a:avLst/>
              </a:prstGeom>
              <a:blipFill>
                <a:blip r:embed="rId5"/>
                <a:stretch>
                  <a:fillRect l="-2281" t="-18519" r="-2281" b="-2469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08F653E9-3A38-2AF3-083F-E552AD0AF60C}"/>
                  </a:ext>
                </a:extLst>
              </p:cNvPr>
              <p:cNvSpPr txBox="1"/>
              <p:nvPr/>
            </p:nvSpPr>
            <p:spPr>
              <a:xfrm>
                <a:off x="2991561" y="3452893"/>
                <a:ext cx="10864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08F653E9-3A38-2AF3-083F-E552AD0AF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561" y="3452893"/>
                <a:ext cx="1086462" cy="584775"/>
              </a:xfrm>
              <a:prstGeom prst="rect">
                <a:avLst/>
              </a:prstGeom>
              <a:blipFill>
                <a:blip r:embed="rId6"/>
                <a:stretch>
                  <a:fillRect t="-729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zövegdoboz 19">
            <a:extLst>
              <a:ext uri="{FF2B5EF4-FFF2-40B4-BE49-F238E27FC236}">
                <a16:creationId xmlns:a16="http://schemas.microsoft.com/office/drawing/2014/main" id="{C5D7E441-5968-2171-2EF8-7D3906171696}"/>
              </a:ext>
            </a:extLst>
          </p:cNvPr>
          <p:cNvSpPr txBox="1"/>
          <p:nvPr/>
        </p:nvSpPr>
        <p:spPr>
          <a:xfrm>
            <a:off x="3765578" y="3433969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-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878C735F-8965-A229-5823-15AD6DAD1F05}"/>
              </a:ext>
            </a:extLst>
          </p:cNvPr>
          <p:cNvSpPr txBox="1"/>
          <p:nvPr/>
        </p:nvSpPr>
        <p:spPr>
          <a:xfrm>
            <a:off x="4583709" y="3432255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-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98626A0-B697-D6D8-564E-3A5799863784}"/>
              </a:ext>
            </a:extLst>
          </p:cNvPr>
          <p:cNvSpPr txBox="1"/>
          <p:nvPr/>
        </p:nvSpPr>
        <p:spPr>
          <a:xfrm>
            <a:off x="2804913" y="3499060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761311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E30255-686E-ECCC-1FA0-F075E12C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7" y="150961"/>
            <a:ext cx="4027051" cy="922831"/>
          </a:xfrm>
        </p:spPr>
        <p:txBody>
          <a:bodyPr/>
          <a:lstStyle/>
          <a:p>
            <a:r>
              <a:rPr lang="hu-HU" dirty="0"/>
              <a:t>Bizonyítás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11C0CC10-CEB2-3B4B-AD5E-28BC83F6D2B4}"/>
                  </a:ext>
                </a:extLst>
              </p:cNvPr>
              <p:cNvSpPr txBox="1"/>
              <p:nvPr/>
            </p:nvSpPr>
            <p:spPr>
              <a:xfrm>
                <a:off x="4112514" y="3524587"/>
                <a:ext cx="53828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11C0CC10-CEB2-3B4B-AD5E-28BC83F6D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4" y="3524587"/>
                <a:ext cx="538289" cy="492443"/>
              </a:xfrm>
              <a:prstGeom prst="rect">
                <a:avLst/>
              </a:prstGeom>
              <a:blipFill>
                <a:blip r:embed="rId2"/>
                <a:stretch>
                  <a:fillRect l="-11364" t="-17284" r="-6818" b="-740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8FCB4FC3-77A8-AB7B-3981-2D985AB9127D}"/>
                  </a:ext>
                </a:extLst>
              </p:cNvPr>
              <p:cNvSpPr txBox="1"/>
              <p:nvPr/>
            </p:nvSpPr>
            <p:spPr>
              <a:xfrm>
                <a:off x="8776447" y="3432255"/>
                <a:ext cx="328755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hu-HU" sz="320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 b="0" i="0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8FCB4FC3-77A8-AB7B-3981-2D985AB91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447" y="3432255"/>
                <a:ext cx="3287552" cy="584775"/>
              </a:xfrm>
              <a:prstGeom prst="rect">
                <a:avLst/>
              </a:prstGeom>
              <a:blipFill>
                <a:blip r:embed="rId3"/>
                <a:stretch>
                  <a:fillRect l="-557" t="-729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77D70619-52A2-2225-162C-A357FDF60774}"/>
                  </a:ext>
                </a:extLst>
              </p:cNvPr>
              <p:cNvSpPr txBox="1"/>
              <p:nvPr/>
            </p:nvSpPr>
            <p:spPr>
              <a:xfrm>
                <a:off x="4982202" y="3499060"/>
                <a:ext cx="379424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3200" b="0" i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hu-HU" sz="32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77D70619-52A2-2225-162C-A357FDF60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202" y="3499060"/>
                <a:ext cx="3794245" cy="492443"/>
              </a:xfrm>
              <a:prstGeom prst="rect">
                <a:avLst/>
              </a:prstGeom>
              <a:blipFill>
                <a:blip r:embed="rId4"/>
                <a:stretch>
                  <a:fillRect l="-2889" t="-18519" r="-2087" b="-86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48FF3B2E-A77F-802D-062F-5AA65268FD92}"/>
                  </a:ext>
                </a:extLst>
              </p:cNvPr>
              <p:cNvSpPr txBox="1"/>
              <p:nvPr/>
            </p:nvSpPr>
            <p:spPr>
              <a:xfrm>
                <a:off x="1249562" y="3479217"/>
                <a:ext cx="160184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48FF3B2E-A77F-802D-062F-5AA65268F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62" y="3479217"/>
                <a:ext cx="1601849" cy="492443"/>
              </a:xfrm>
              <a:prstGeom prst="rect">
                <a:avLst/>
              </a:prstGeom>
              <a:blipFill>
                <a:blip r:embed="rId5"/>
                <a:stretch>
                  <a:fillRect l="-2281" t="-18519" r="-2281" b="-2469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08F653E9-3A38-2AF3-083F-E552AD0AF60C}"/>
                  </a:ext>
                </a:extLst>
              </p:cNvPr>
              <p:cNvSpPr txBox="1"/>
              <p:nvPr/>
            </p:nvSpPr>
            <p:spPr>
              <a:xfrm>
                <a:off x="2991561" y="3452893"/>
                <a:ext cx="10864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08F653E9-3A38-2AF3-083F-E552AD0AF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561" y="3452893"/>
                <a:ext cx="1086462" cy="584775"/>
              </a:xfrm>
              <a:prstGeom prst="rect">
                <a:avLst/>
              </a:prstGeom>
              <a:blipFill>
                <a:blip r:embed="rId6"/>
                <a:stretch>
                  <a:fillRect t="-729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zövegdoboz 19">
            <a:extLst>
              <a:ext uri="{FF2B5EF4-FFF2-40B4-BE49-F238E27FC236}">
                <a16:creationId xmlns:a16="http://schemas.microsoft.com/office/drawing/2014/main" id="{C5D7E441-5968-2171-2EF8-7D3906171696}"/>
              </a:ext>
            </a:extLst>
          </p:cNvPr>
          <p:cNvSpPr txBox="1"/>
          <p:nvPr/>
        </p:nvSpPr>
        <p:spPr>
          <a:xfrm>
            <a:off x="3765578" y="3433969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-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878C735F-8965-A229-5823-15AD6DAD1F05}"/>
              </a:ext>
            </a:extLst>
          </p:cNvPr>
          <p:cNvSpPr txBox="1"/>
          <p:nvPr/>
        </p:nvSpPr>
        <p:spPr>
          <a:xfrm>
            <a:off x="4583709" y="3432255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-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98626A0-B697-D6D8-564E-3A5799863784}"/>
              </a:ext>
            </a:extLst>
          </p:cNvPr>
          <p:cNvSpPr txBox="1"/>
          <p:nvPr/>
        </p:nvSpPr>
        <p:spPr>
          <a:xfrm>
            <a:off x="2804913" y="3499060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67D01BD7-685D-C9B0-EC02-4C4A26FB6487}"/>
              </a:ext>
            </a:extLst>
          </p:cNvPr>
          <p:cNvCxnSpPr>
            <a:cxnSpLocks/>
          </p:cNvCxnSpPr>
          <p:nvPr/>
        </p:nvCxnSpPr>
        <p:spPr>
          <a:xfrm flipV="1">
            <a:off x="7630305" y="3417862"/>
            <a:ext cx="735106" cy="6548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5713DFCB-2FAE-E4C5-2581-64EF510B9774}"/>
              </a:ext>
            </a:extLst>
          </p:cNvPr>
          <p:cNvCxnSpPr>
            <a:cxnSpLocks/>
          </p:cNvCxnSpPr>
          <p:nvPr/>
        </p:nvCxnSpPr>
        <p:spPr>
          <a:xfrm flipV="1">
            <a:off x="10052670" y="3425745"/>
            <a:ext cx="735106" cy="6548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270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E30255-686E-ECCC-1FA0-F075E12C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7" y="150961"/>
            <a:ext cx="4027051" cy="922831"/>
          </a:xfrm>
        </p:spPr>
        <p:txBody>
          <a:bodyPr/>
          <a:lstStyle/>
          <a:p>
            <a:r>
              <a:rPr lang="hu-HU" dirty="0"/>
              <a:t>Bizonyítás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11C0CC10-CEB2-3B4B-AD5E-28BC83F6D2B4}"/>
                  </a:ext>
                </a:extLst>
              </p:cNvPr>
              <p:cNvSpPr txBox="1"/>
              <p:nvPr/>
            </p:nvSpPr>
            <p:spPr>
              <a:xfrm>
                <a:off x="5232596" y="3632163"/>
                <a:ext cx="53828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11C0CC10-CEB2-3B4B-AD5E-28BC83F6D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596" y="3632163"/>
                <a:ext cx="538289" cy="492443"/>
              </a:xfrm>
              <a:prstGeom prst="rect">
                <a:avLst/>
              </a:prstGeom>
              <a:blipFill>
                <a:blip r:embed="rId2"/>
                <a:stretch>
                  <a:fillRect l="-10112" t="-18519" r="-6742" b="-740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8FCB4FC3-77A8-AB7B-3981-2D985AB9127D}"/>
                  </a:ext>
                </a:extLst>
              </p:cNvPr>
              <p:cNvSpPr txBox="1"/>
              <p:nvPr/>
            </p:nvSpPr>
            <p:spPr>
              <a:xfrm>
                <a:off x="8327151" y="3632162"/>
                <a:ext cx="328755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hu-HU" sz="320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030A0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8FCB4FC3-77A8-AB7B-3981-2D985AB91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151" y="3632162"/>
                <a:ext cx="3287552" cy="584775"/>
              </a:xfrm>
              <a:prstGeom prst="rect">
                <a:avLst/>
              </a:prstGeom>
              <a:blipFill>
                <a:blip r:embed="rId3"/>
                <a:stretch>
                  <a:fillRect l="-557" t="-729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77D70619-52A2-2225-162C-A357FDF60774}"/>
                  </a:ext>
                </a:extLst>
              </p:cNvPr>
              <p:cNvSpPr txBox="1"/>
              <p:nvPr/>
            </p:nvSpPr>
            <p:spPr>
              <a:xfrm>
                <a:off x="6096000" y="3632162"/>
                <a:ext cx="379424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32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77D70619-52A2-2225-162C-A357FDF60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632162"/>
                <a:ext cx="3794245" cy="492443"/>
              </a:xfrm>
              <a:prstGeom prst="rect">
                <a:avLst/>
              </a:prstGeom>
              <a:blipFill>
                <a:blip r:embed="rId4"/>
                <a:stretch>
                  <a:fillRect l="-2894" t="-18519" b="-86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48FF3B2E-A77F-802D-062F-5AA65268FD92}"/>
                  </a:ext>
                </a:extLst>
              </p:cNvPr>
              <p:cNvSpPr txBox="1"/>
              <p:nvPr/>
            </p:nvSpPr>
            <p:spPr>
              <a:xfrm>
                <a:off x="2369644" y="3586793"/>
                <a:ext cx="160184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48FF3B2E-A77F-802D-062F-5AA65268F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644" y="3586793"/>
                <a:ext cx="1601849" cy="492443"/>
              </a:xfrm>
              <a:prstGeom prst="rect">
                <a:avLst/>
              </a:prstGeom>
              <a:blipFill>
                <a:blip r:embed="rId5"/>
                <a:stretch>
                  <a:fillRect l="-2290" t="-17284" r="-2290" b="-259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08F653E9-3A38-2AF3-083F-E552AD0AF60C}"/>
                  </a:ext>
                </a:extLst>
              </p:cNvPr>
              <p:cNvSpPr txBox="1"/>
              <p:nvPr/>
            </p:nvSpPr>
            <p:spPr>
              <a:xfrm>
                <a:off x="4111643" y="3560469"/>
                <a:ext cx="10864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08F653E9-3A38-2AF3-083F-E552AD0AF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643" y="3560469"/>
                <a:ext cx="1086462" cy="584775"/>
              </a:xfrm>
              <a:prstGeom prst="rect">
                <a:avLst/>
              </a:prstGeom>
              <a:blipFill>
                <a:blip r:embed="rId6"/>
                <a:stretch>
                  <a:fillRect t="-729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zövegdoboz 19">
            <a:extLst>
              <a:ext uri="{FF2B5EF4-FFF2-40B4-BE49-F238E27FC236}">
                <a16:creationId xmlns:a16="http://schemas.microsoft.com/office/drawing/2014/main" id="{C5D7E441-5968-2171-2EF8-7D3906171696}"/>
              </a:ext>
            </a:extLst>
          </p:cNvPr>
          <p:cNvSpPr txBox="1"/>
          <p:nvPr/>
        </p:nvSpPr>
        <p:spPr>
          <a:xfrm>
            <a:off x="4885660" y="3541545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-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878C735F-8965-A229-5823-15AD6DAD1F05}"/>
              </a:ext>
            </a:extLst>
          </p:cNvPr>
          <p:cNvSpPr txBox="1"/>
          <p:nvPr/>
        </p:nvSpPr>
        <p:spPr>
          <a:xfrm>
            <a:off x="5703791" y="3539831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-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98626A0-B697-D6D8-564E-3A5799863784}"/>
              </a:ext>
            </a:extLst>
          </p:cNvPr>
          <p:cNvSpPr txBox="1"/>
          <p:nvPr/>
        </p:nvSpPr>
        <p:spPr>
          <a:xfrm>
            <a:off x="3924995" y="3606636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=</a:t>
            </a:r>
          </a:p>
        </p:txBody>
      </p: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9DB3F5A6-2411-BC6B-8AF0-56C203BA9B92}"/>
              </a:ext>
            </a:extLst>
          </p:cNvPr>
          <p:cNvCxnSpPr>
            <a:cxnSpLocks/>
          </p:cNvCxnSpPr>
          <p:nvPr/>
        </p:nvCxnSpPr>
        <p:spPr>
          <a:xfrm flipV="1">
            <a:off x="7220374" y="3550965"/>
            <a:ext cx="735106" cy="6548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7F8720D3-5320-14DD-2BF2-EC5A6823699D}"/>
              </a:ext>
            </a:extLst>
          </p:cNvPr>
          <p:cNvCxnSpPr>
            <a:cxnSpLocks/>
          </p:cNvCxnSpPr>
          <p:nvPr/>
        </p:nvCxnSpPr>
        <p:spPr>
          <a:xfrm flipV="1">
            <a:off x="8631617" y="3525438"/>
            <a:ext cx="735106" cy="6548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0050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E30255-686E-ECCC-1FA0-F075E12C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7" y="150961"/>
            <a:ext cx="4027051" cy="922831"/>
          </a:xfrm>
        </p:spPr>
        <p:txBody>
          <a:bodyPr/>
          <a:lstStyle/>
          <a:p>
            <a:r>
              <a:rPr lang="hu-HU" dirty="0"/>
              <a:t>Bizonyítás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11C0CC10-CEB2-3B4B-AD5E-28BC83F6D2B4}"/>
                  </a:ext>
                </a:extLst>
              </p:cNvPr>
              <p:cNvSpPr txBox="1"/>
              <p:nvPr/>
            </p:nvSpPr>
            <p:spPr>
              <a:xfrm>
                <a:off x="5761513" y="3521332"/>
                <a:ext cx="53828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11C0CC10-CEB2-3B4B-AD5E-28BC83F6D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513" y="3521332"/>
                <a:ext cx="538289" cy="492443"/>
              </a:xfrm>
              <a:prstGeom prst="rect">
                <a:avLst/>
              </a:prstGeom>
              <a:blipFill>
                <a:blip r:embed="rId2"/>
                <a:stretch>
                  <a:fillRect l="-10227" t="-18750" r="-7955" b="-87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77D70619-52A2-2225-162C-A357FDF60774}"/>
                  </a:ext>
                </a:extLst>
              </p:cNvPr>
              <p:cNvSpPr txBox="1"/>
              <p:nvPr/>
            </p:nvSpPr>
            <p:spPr>
              <a:xfrm>
                <a:off x="6624918" y="3521331"/>
                <a:ext cx="231289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hu-HU" sz="32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32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77D70619-52A2-2225-162C-A357FDF60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918" y="3521331"/>
                <a:ext cx="2312894" cy="492443"/>
              </a:xfrm>
              <a:prstGeom prst="rect">
                <a:avLst/>
              </a:prstGeom>
              <a:blipFill>
                <a:blip r:embed="rId3"/>
                <a:stretch>
                  <a:fillRect l="-4749" t="-18750" r="-1055" b="-1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48FF3B2E-A77F-802D-062F-5AA65268FD92}"/>
                  </a:ext>
                </a:extLst>
              </p:cNvPr>
              <p:cNvSpPr txBox="1"/>
              <p:nvPr/>
            </p:nvSpPr>
            <p:spPr>
              <a:xfrm>
                <a:off x="2898561" y="3475962"/>
                <a:ext cx="160184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32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48FF3B2E-A77F-802D-062F-5AA65268F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61" y="3475962"/>
                <a:ext cx="1601849" cy="492443"/>
              </a:xfrm>
              <a:prstGeom prst="rect">
                <a:avLst/>
              </a:prstGeom>
              <a:blipFill>
                <a:blip r:embed="rId4"/>
                <a:stretch>
                  <a:fillRect l="-1901" t="-17284" r="-2281" b="-259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08F653E9-3A38-2AF3-083F-E552AD0AF60C}"/>
                  </a:ext>
                </a:extLst>
              </p:cNvPr>
              <p:cNvSpPr txBox="1"/>
              <p:nvPr/>
            </p:nvSpPr>
            <p:spPr>
              <a:xfrm>
                <a:off x="4640560" y="3449638"/>
                <a:ext cx="10864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32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08F653E9-3A38-2AF3-083F-E552AD0AF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560" y="3449638"/>
                <a:ext cx="1086462" cy="584775"/>
              </a:xfrm>
              <a:prstGeom prst="rect">
                <a:avLst/>
              </a:prstGeom>
              <a:blipFill>
                <a:blip r:embed="rId5"/>
                <a:stretch>
                  <a:fillRect t="-729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zövegdoboz 19">
            <a:extLst>
              <a:ext uri="{FF2B5EF4-FFF2-40B4-BE49-F238E27FC236}">
                <a16:creationId xmlns:a16="http://schemas.microsoft.com/office/drawing/2014/main" id="{C5D7E441-5968-2171-2EF8-7D3906171696}"/>
              </a:ext>
            </a:extLst>
          </p:cNvPr>
          <p:cNvSpPr txBox="1"/>
          <p:nvPr/>
        </p:nvSpPr>
        <p:spPr>
          <a:xfrm>
            <a:off x="5414577" y="3430714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-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878C735F-8965-A229-5823-15AD6DAD1F05}"/>
              </a:ext>
            </a:extLst>
          </p:cNvPr>
          <p:cNvSpPr txBox="1"/>
          <p:nvPr/>
        </p:nvSpPr>
        <p:spPr>
          <a:xfrm>
            <a:off x="6232708" y="3429000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-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98626A0-B697-D6D8-564E-3A5799863784}"/>
              </a:ext>
            </a:extLst>
          </p:cNvPr>
          <p:cNvSpPr txBox="1"/>
          <p:nvPr/>
        </p:nvSpPr>
        <p:spPr>
          <a:xfrm>
            <a:off x="4453912" y="3495805"/>
            <a:ext cx="3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1078216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8866CE-4AC6-F1CB-6A9E-F2B615D15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tétel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B90D3045-B975-503D-8AE6-CDA224EAE5B2}"/>
                  </a:ext>
                </a:extLst>
              </p:cNvPr>
              <p:cNvSpPr txBox="1"/>
              <p:nvPr/>
            </p:nvSpPr>
            <p:spPr>
              <a:xfrm>
                <a:off x="1419271" y="3429000"/>
                <a:ext cx="935345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4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4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48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u-HU" sz="48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4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hu-HU" sz="4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4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4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4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4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sz="4800" i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hu-HU" sz="4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4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4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u-HU" sz="4800" i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hu-HU" sz="48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hu-HU" sz="4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4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4800" b="0" i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hu-HU" sz="4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4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4800" dirty="0"/>
              </a:p>
            </p:txBody>
          </p:sp>
        </mc:Choice>
        <mc:Fallback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B90D3045-B975-503D-8AE6-CDA224EAE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71" y="3429000"/>
                <a:ext cx="9353458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E0E36107-7221-851E-5F6D-3AFA62E45B37}"/>
                  </a:ext>
                </a:extLst>
              </p:cNvPr>
              <p:cNvSpPr txBox="1"/>
              <p:nvPr/>
            </p:nvSpPr>
            <p:spPr>
              <a:xfrm>
                <a:off x="9831489" y="4857958"/>
                <a:ext cx="53828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48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8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48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70C0"/>
                              </a:solidFill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4800" dirty="0"/>
              </a:p>
            </p:txBody>
          </p:sp>
        </mc:Choice>
        <mc:Fallback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E0E36107-7221-851E-5F6D-3AFA62E45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489" y="4857958"/>
                <a:ext cx="538289" cy="738664"/>
              </a:xfrm>
              <a:prstGeom prst="rect">
                <a:avLst/>
              </a:prstGeom>
              <a:blipFill>
                <a:blip r:embed="rId3"/>
                <a:stretch>
                  <a:fillRect l="-28409" t="-13223" r="-38636" b="-413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B208FA4C-7368-DD5C-E27B-6AEDCC3E2538}"/>
                  </a:ext>
                </a:extLst>
              </p:cNvPr>
              <p:cNvSpPr txBox="1"/>
              <p:nvPr/>
            </p:nvSpPr>
            <p:spPr>
              <a:xfrm>
                <a:off x="5795475" y="4822555"/>
                <a:ext cx="342094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48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8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u-HU" sz="48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48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48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u-HU" sz="48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hu-HU" sz="48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hu-HU" sz="48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8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sz="48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glow rad="2286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4800" dirty="0">
                  <a:ln>
                    <a:solidFill>
                      <a:schemeClr val="tx1"/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B208FA4C-7368-DD5C-E27B-6AEDCC3E2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475" y="4822555"/>
                <a:ext cx="3420949" cy="738664"/>
              </a:xfrm>
              <a:prstGeom prst="rect">
                <a:avLst/>
              </a:prstGeom>
              <a:blipFill>
                <a:blip r:embed="rId4"/>
                <a:stretch>
                  <a:fillRect l="-3922" t="-13223" r="-1783" b="-578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819B25C5-7393-6E2E-B272-8F6BBB874EC8}"/>
                  </a:ext>
                </a:extLst>
              </p:cNvPr>
              <p:cNvSpPr txBox="1"/>
              <p:nvPr/>
            </p:nvSpPr>
            <p:spPr>
              <a:xfrm>
                <a:off x="1611897" y="4730224"/>
                <a:ext cx="160184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48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8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48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48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48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4800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48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4800" dirty="0"/>
              </a:p>
            </p:txBody>
          </p:sp>
        </mc:Choice>
        <mc:Fallback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819B25C5-7393-6E2E-B272-8F6BBB87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897" y="4730224"/>
                <a:ext cx="1601849" cy="738664"/>
              </a:xfrm>
              <a:prstGeom prst="rect">
                <a:avLst/>
              </a:prstGeom>
              <a:blipFill>
                <a:blip r:embed="rId5"/>
                <a:stretch>
                  <a:fillRect l="-7605" t="-13223" r="-45247" b="-2148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6BE4928F-9848-19DC-5006-EAE050959824}"/>
                  </a:ext>
                </a:extLst>
              </p:cNvPr>
              <p:cNvSpPr txBox="1"/>
              <p:nvPr/>
            </p:nvSpPr>
            <p:spPr>
              <a:xfrm>
                <a:off x="4243271" y="4732904"/>
                <a:ext cx="108646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480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4800" i="1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4800" i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C00000"/>
                              </a:solidFill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4800" dirty="0"/>
              </a:p>
            </p:txBody>
          </p:sp>
        </mc:Choice>
        <mc:Fallback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6BE4928F-9848-19DC-5006-EAE050959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271" y="4732904"/>
                <a:ext cx="1086462" cy="830997"/>
              </a:xfrm>
              <a:prstGeom prst="rect">
                <a:avLst/>
              </a:prstGeom>
              <a:blipFill>
                <a:blip r:embed="rId6"/>
                <a:stretch>
                  <a:fillRect t="-583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zövegdoboz 7">
            <a:extLst>
              <a:ext uri="{FF2B5EF4-FFF2-40B4-BE49-F238E27FC236}">
                <a16:creationId xmlns:a16="http://schemas.microsoft.com/office/drawing/2014/main" id="{7699A31D-5C0E-4DA6-2EB5-5EB5EE7E8D4D}"/>
              </a:ext>
            </a:extLst>
          </p:cNvPr>
          <p:cNvSpPr txBox="1"/>
          <p:nvPr/>
        </p:nvSpPr>
        <p:spPr>
          <a:xfrm>
            <a:off x="5173970" y="4730224"/>
            <a:ext cx="311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/>
              <a:t>-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3FD82A4-C4F7-9036-C73D-2223FB455F1C}"/>
              </a:ext>
            </a:extLst>
          </p:cNvPr>
          <p:cNvSpPr txBox="1"/>
          <p:nvPr/>
        </p:nvSpPr>
        <p:spPr>
          <a:xfrm>
            <a:off x="9214875" y="4765625"/>
            <a:ext cx="311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/>
              <a:t>-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AF1D1413-3809-F9F2-8270-C46B0794680B}"/>
              </a:ext>
            </a:extLst>
          </p:cNvPr>
          <p:cNvSpPr txBox="1"/>
          <p:nvPr/>
        </p:nvSpPr>
        <p:spPr>
          <a:xfrm>
            <a:off x="3800115" y="4776389"/>
            <a:ext cx="311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8124229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4000">
        <p159:morph option="byObject"/>
      </p:transition>
    </mc:Choice>
    <mc:Fallback>
      <p:transition spd="slow" advClick="0" advTm="4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8EABCA-918B-FF4F-C28F-3B3E1462C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0" name="Térhatású modell 59" descr="Dark Gray Cube">
                <a:extLst>
                  <a:ext uri="{FF2B5EF4-FFF2-40B4-BE49-F238E27FC236}">
                    <a16:creationId xmlns:a16="http://schemas.microsoft.com/office/drawing/2014/main" id="{3A584ACE-1772-1932-625E-C5586432ACD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1498320"/>
                  </p:ext>
                </p:extLst>
              </p:nvPr>
            </p:nvGraphicFramePr>
            <p:xfrm>
              <a:off x="4253935" y="1987743"/>
              <a:ext cx="3684128" cy="431497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684128" cy="4314979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281565" ay="2414378" az="16081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33104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0" name="Térhatású modell 59" descr="Dark Gray Cube">
                <a:extLst>
                  <a:ext uri="{FF2B5EF4-FFF2-40B4-BE49-F238E27FC236}">
                    <a16:creationId xmlns:a16="http://schemas.microsoft.com/office/drawing/2014/main" id="{3A584ACE-1772-1932-625E-C5586432AC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53935" y="1987743"/>
                <a:ext cx="3684128" cy="43149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06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8EABCA-918B-FF4F-C28F-3B3E1462C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0" name="Térhatású modell 59" descr="Dark Gray Cube">
                <a:extLst>
                  <a:ext uri="{FF2B5EF4-FFF2-40B4-BE49-F238E27FC236}">
                    <a16:creationId xmlns:a16="http://schemas.microsoft.com/office/drawing/2014/main" id="{3A584ACE-1772-1932-625E-C5586432ACD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77005491"/>
                  </p:ext>
                </p:extLst>
              </p:nvPr>
            </p:nvGraphicFramePr>
            <p:xfrm>
              <a:off x="4253935" y="1987742"/>
              <a:ext cx="3684127" cy="431498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684127" cy="4314980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281565" ay="2414378" az="16081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33103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0" name="Térhatású modell 59" descr="Dark Gray Cube">
                <a:extLst>
                  <a:ext uri="{FF2B5EF4-FFF2-40B4-BE49-F238E27FC236}">
                    <a16:creationId xmlns:a16="http://schemas.microsoft.com/office/drawing/2014/main" id="{3A584ACE-1772-1932-625E-C5586432AC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53935" y="1987742"/>
                <a:ext cx="3684127" cy="43149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643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exit" presetSubtype="1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0.065"/>
                                          </p:val>
                                        </p:tav>
                                        <p:tav tm="6660">
                                          <p:val>
                                            <p:fltVal val="0.2543"/>
                                          </p:val>
                                        </p:tav>
                                        <p:tav tm="9990">
                                          <p:val>
                                            <p:fltVal val="0.5589"/>
                                          </p:val>
                                        </p:tav>
                                        <p:tav tm="13320">
                                          <p:val>
                                            <p:fltVal val="0.97"/>
                                          </p:val>
                                        </p:tav>
                                        <p:tav tm="16650">
                                          <p:val>
                                            <p:fltVal val="1.4787"/>
                                          </p:val>
                                        </p:tav>
                                        <p:tav tm="19970">
                                          <p:val>
                                            <p:fltVal val="2.0742"/>
                                          </p:val>
                                        </p:tav>
                                        <p:tav tm="23290">
                                          <p:val>
                                            <p:fltVal val="2.7492"/>
                                          </p:val>
                                        </p:tav>
                                        <p:tav tm="26620">
                                          <p:val>
                                            <p:fltVal val="3.4972"/>
                                          </p:val>
                                        </p:tav>
                                        <p:tav tm="29950">
                                          <p:val>
                                            <p:fltVal val="4.3074"/>
                                          </p:val>
                                        </p:tav>
                                        <p:tav tm="33280">
                                          <p:val>
                                            <p:fltVal val="5.1709"/>
                                          </p:val>
                                        </p:tav>
                                        <p:tav tm="36610">
                                          <p:val>
                                            <p:fltVal val="6.079"/>
                                          </p:val>
                                        </p:tav>
                                        <p:tav tm="39940">
                                          <p:val>
                                            <p:fltVal val="7.0227"/>
                                          </p:val>
                                        </p:tav>
                                        <p:tav tm="43270">
                                          <p:val>
                                            <p:fltVal val="7.9931"/>
                                          </p:val>
                                        </p:tav>
                                        <p:tav tm="46600">
                                          <p:val>
                                            <p:fltVal val="8.9815"/>
                                          </p:val>
                                        </p:tav>
                                        <p:tav tm="49930">
                                          <p:val>
                                            <p:fltVal val="9.979"/>
                                          </p:val>
                                        </p:tav>
                                        <p:tav tm="53250">
                                          <p:val>
                                            <p:fltVal val="10.9736"/>
                                          </p:val>
                                        </p:tav>
                                        <p:tav tm="56580">
                                          <p:val>
                                            <p:fltVal val="11.9626"/>
                                          </p:val>
                                        </p:tav>
                                        <p:tav tm="59900">
                                          <p:val>
                                            <p:fltVal val="12.9311"/>
                                          </p:val>
                                        </p:tav>
                                        <p:tav tm="63220">
                                          <p:val>
                                            <p:fltVal val="13.8735"/>
                                          </p:val>
                                        </p:tav>
                                        <p:tav tm="66540">
                                          <p:val>
                                            <p:fltVal val="14.781"/>
                                          </p:val>
                                        </p:tav>
                                        <p:tav tm="69870">
                                          <p:val>
                                            <p:fltVal val="15.6471"/>
                                          </p:val>
                                        </p:tav>
                                        <p:tav tm="73190">
                                          <p:val>
                                            <p:fltVal val="16.4581"/>
                                          </p:val>
                                        </p:tav>
                                        <p:tav tm="76510">
                                          <p:val>
                                            <p:fltVal val="17.2077"/>
                                          </p:val>
                                        </p:tav>
                                        <p:tav tm="79830">
                                          <p:val>
                                            <p:fltVal val="17.8872"/>
                                          </p:val>
                                        </p:tav>
                                        <p:tav tm="83160">
                                          <p:val>
                                            <p:fltVal val="18.4895"/>
                                          </p:val>
                                        </p:tav>
                                        <p:tav tm="86480">
                                          <p:val>
                                            <p:fltVal val="19.0021"/>
                                          </p:val>
                                        </p:tav>
                                        <p:tav tm="89800">
                                          <p:val>
                                            <p:fltVal val="19.4182"/>
                                          </p:val>
                                        </p:tav>
                                        <p:tav tm="93120">
                                          <p:val>
                                            <p:fltVal val="19.729"/>
                                          </p:val>
                                        </p:tav>
                                        <p:tav tm="96450">
                                          <p:val>
                                            <p:fltVal val="19.9261"/>
                                          </p:val>
                                        </p:tav>
                                        <p:tav tm="100000">
                                          <p:val>
                                            <p:fltVal val="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3330">
                                          <p:val>
                                            <p:fltVal val="0.9895"/>
                                          </p:val>
                                        </p:tav>
                                        <p:tav tm="6660">
                                          <p:val>
                                            <p:fltVal val="0.9791"/>
                                          </p:val>
                                        </p:tav>
                                        <p:tav tm="9990">
                                          <p:val>
                                            <p:fltVal val="0.9687"/>
                                          </p:val>
                                        </p:tav>
                                        <p:tav tm="13320">
                                          <p:val>
                                            <p:fltVal val="0.9584"/>
                                          </p:val>
                                        </p:tav>
                                        <p:tav tm="16650">
                                          <p:val>
                                            <p:fltVal val="0.9482"/>
                                          </p:val>
                                        </p:tav>
                                        <p:tav tm="19970">
                                          <p:val>
                                            <p:fltVal val="0.9382"/>
                                          </p:val>
                                        </p:tav>
                                        <p:tav tm="23290">
                                          <p:val>
                                            <p:fltVal val="0.9284"/>
                                          </p:val>
                                        </p:tav>
                                        <p:tav tm="26620">
                                          <p:val>
                                            <p:fltVal val="0.9187"/>
                                          </p:val>
                                        </p:tav>
                                        <p:tav tm="29950">
                                          <p:val>
                                            <p:fltVal val="0.9093"/>
                                          </p:val>
                                        </p:tav>
                                        <p:tav tm="33280">
                                          <p:val>
                                            <p:fltVal val="0.9001"/>
                                          </p:val>
                                        </p:tav>
                                        <p:tav tm="36610">
                                          <p:val>
                                            <p:fltVal val="0.8912"/>
                                          </p:val>
                                        </p:tav>
                                        <p:tav tm="39940">
                                          <p:val>
                                            <p:fltVal val="0.8825"/>
                                          </p:val>
                                        </p:tav>
                                        <p:tav tm="43270">
                                          <p:val>
                                            <p:fltVal val="0.8742"/>
                                          </p:val>
                                        </p:tav>
                                        <p:tav tm="46600">
                                          <p:val>
                                            <p:fltVal val="0.8663"/>
                                          </p:val>
                                        </p:tav>
                                        <p:tav tm="49930">
                                          <p:val>
                                            <p:fltVal val="0.8587"/>
                                          </p:val>
                                        </p:tav>
                                        <p:tav tm="53250">
                                          <p:val>
                                            <p:fltVal val="0.8515"/>
                                          </p:val>
                                        </p:tav>
                                        <p:tav tm="56580">
                                          <p:val>
                                            <p:fltVal val="0.8447"/>
                                          </p:val>
                                        </p:tav>
                                        <p:tav tm="59900">
                                          <p:val>
                                            <p:fltVal val="0.8383"/>
                                          </p:val>
                                        </p:tav>
                                        <p:tav tm="63220">
                                          <p:val>
                                            <p:fltVal val="0.8324"/>
                                          </p:val>
                                        </p:tav>
                                        <p:tav tm="66540">
                                          <p:val>
                                            <p:fltVal val="0.8269"/>
                                          </p:val>
                                        </p:tav>
                                        <p:tav tm="69870">
                                          <p:val>
                                            <p:fltVal val="0.8219"/>
                                          </p:val>
                                        </p:tav>
                                        <p:tav tm="73190">
                                          <p:val>
                                            <p:fltVal val="0.8174"/>
                                          </p:val>
                                        </p:tav>
                                        <p:tav tm="76510">
                                          <p:val>
                                            <p:fltVal val="0.8134"/>
                                          </p:val>
                                        </p:tav>
                                        <p:tav tm="79830">
                                          <p:val>
                                            <p:fltVal val="0.8099"/>
                                          </p:val>
                                        </p:tav>
                                        <p:tav tm="83160">
                                          <p:val>
                                            <p:fltVal val="0.8069"/>
                                          </p:val>
                                        </p:tav>
                                        <p:tav tm="86480">
                                          <p:val>
                                            <p:fltVal val="0.8044"/>
                                          </p:val>
                                        </p:tav>
                                        <p:tav tm="89800">
                                          <p:val>
                                            <p:fltVal val="0.8025"/>
                                          </p:val>
                                        </p:tav>
                                        <p:tav tm="93120">
                                          <p:val>
                                            <p:fltVal val="0.8011"/>
                                          </p:val>
                                        </p:tav>
                                        <p:tav tm="96450">
                                          <p:val>
                                            <p:fltVal val="0.8003"/>
                                          </p:val>
                                        </p:tav>
                                        <p:tav tm="100000">
                                          <p:val>
                                            <p:fltVal val="0.8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E30255-686E-ECCC-1FA0-F075E12C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7" y="150961"/>
            <a:ext cx="4027051" cy="922831"/>
          </a:xfrm>
        </p:spPr>
        <p:txBody>
          <a:bodyPr/>
          <a:lstStyle/>
          <a:p>
            <a:r>
              <a:rPr lang="hu-HU" dirty="0"/>
              <a:t>Bizonyítás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Térhatású modell 7" descr="Dark Gray Cube">
                <a:extLst>
                  <a:ext uri="{FF2B5EF4-FFF2-40B4-BE49-F238E27FC236}">
                    <a16:creationId xmlns:a16="http://schemas.microsoft.com/office/drawing/2014/main" id="{23869EF3-9590-5643-2D19-90E39C9F1DF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73881926"/>
                  </p:ext>
                </p:extLst>
              </p:nvPr>
            </p:nvGraphicFramePr>
            <p:xfrm>
              <a:off x="6289216" y="1635854"/>
              <a:ext cx="3399798" cy="398463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399798" cy="3984637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398318" ay="2295558" az="164595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98767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Térhatású modell 7" descr="Dark Gray Cube">
                <a:extLst>
                  <a:ext uri="{FF2B5EF4-FFF2-40B4-BE49-F238E27FC236}">
                    <a16:creationId xmlns:a16="http://schemas.microsoft.com/office/drawing/2014/main" id="{23869EF3-9590-5643-2D19-90E39C9F1D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9216" y="1635854"/>
                <a:ext cx="3399798" cy="3984637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Szövegdoboz 22">
            <a:extLst>
              <a:ext uri="{FF2B5EF4-FFF2-40B4-BE49-F238E27FC236}">
                <a16:creationId xmlns:a16="http://schemas.microsoft.com/office/drawing/2014/main" id="{4B05B940-1B6B-E0D1-CE0D-F2D2DDCF687B}"/>
              </a:ext>
            </a:extLst>
          </p:cNvPr>
          <p:cNvSpPr txBox="1"/>
          <p:nvPr/>
        </p:nvSpPr>
        <p:spPr>
          <a:xfrm>
            <a:off x="2001655" y="1671862"/>
            <a:ext cx="3250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4" name="Egyenes összekötő 33">
            <a:extLst>
              <a:ext uri="{FF2B5EF4-FFF2-40B4-BE49-F238E27FC236}">
                <a16:creationId xmlns:a16="http://schemas.microsoft.com/office/drawing/2014/main" id="{F1519300-2CD6-9D4D-A67D-440E6573AC55}"/>
              </a:ext>
            </a:extLst>
          </p:cNvPr>
          <p:cNvCxnSpPr>
            <a:cxnSpLocks/>
          </p:cNvCxnSpPr>
          <p:nvPr/>
        </p:nvCxnSpPr>
        <p:spPr>
          <a:xfrm rot="5400000">
            <a:off x="2139481" y="1153420"/>
            <a:ext cx="0" cy="2206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Kép 36">
            <a:extLst>
              <a:ext uri="{FF2B5EF4-FFF2-40B4-BE49-F238E27FC236}">
                <a16:creationId xmlns:a16="http://schemas.microsoft.com/office/drawing/2014/main" id="{92DB3FEB-A0F0-958C-F985-25946A160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9116" y="3395260"/>
            <a:ext cx="36579" cy="2225233"/>
          </a:xfrm>
          <a:prstGeom prst="rect">
            <a:avLst/>
          </a:prstGeom>
        </p:spPr>
      </p:pic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83EE929D-C394-C783-6DE2-785FAC1A8957}"/>
              </a:ext>
            </a:extLst>
          </p:cNvPr>
          <p:cNvCxnSpPr>
            <a:cxnSpLocks/>
          </p:cNvCxnSpPr>
          <p:nvPr/>
        </p:nvCxnSpPr>
        <p:spPr>
          <a:xfrm>
            <a:off x="6899392" y="2444817"/>
            <a:ext cx="1638216" cy="6641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>
            <a:extLst>
              <a:ext uri="{FF2B5EF4-FFF2-40B4-BE49-F238E27FC236}">
                <a16:creationId xmlns:a16="http://schemas.microsoft.com/office/drawing/2014/main" id="{8B9BBCBD-348A-14A2-8302-EF88894175B9}"/>
              </a:ext>
            </a:extLst>
          </p:cNvPr>
          <p:cNvCxnSpPr>
            <a:cxnSpLocks/>
          </p:cNvCxnSpPr>
          <p:nvPr/>
        </p:nvCxnSpPr>
        <p:spPr>
          <a:xfrm flipV="1">
            <a:off x="7469204" y="2444815"/>
            <a:ext cx="1678580" cy="6641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B1F52A18-63D3-7683-2D7B-70977357C8FC}"/>
              </a:ext>
            </a:extLst>
          </p:cNvPr>
          <p:cNvCxnSpPr>
            <a:cxnSpLocks/>
          </p:cNvCxnSpPr>
          <p:nvPr/>
        </p:nvCxnSpPr>
        <p:spPr>
          <a:xfrm>
            <a:off x="8537608" y="3108960"/>
            <a:ext cx="0" cy="20116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>
            <a:extLst>
              <a:ext uri="{FF2B5EF4-FFF2-40B4-BE49-F238E27FC236}">
                <a16:creationId xmlns:a16="http://schemas.microsoft.com/office/drawing/2014/main" id="{FCEFA39F-B29F-C2A6-9616-1DF2A65B95A1}"/>
              </a:ext>
            </a:extLst>
          </p:cNvPr>
          <p:cNvCxnSpPr>
            <a:cxnSpLocks/>
          </p:cNvCxnSpPr>
          <p:nvPr/>
        </p:nvCxnSpPr>
        <p:spPr>
          <a:xfrm>
            <a:off x="7469204" y="3108630"/>
            <a:ext cx="0" cy="20120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>
            <a:extLst>
              <a:ext uri="{FF2B5EF4-FFF2-40B4-BE49-F238E27FC236}">
                <a16:creationId xmlns:a16="http://schemas.microsoft.com/office/drawing/2014/main" id="{7EB56288-7401-FEF6-00CE-4FD632BD3CA5}"/>
              </a:ext>
            </a:extLst>
          </p:cNvPr>
          <p:cNvCxnSpPr>
            <a:cxnSpLocks/>
          </p:cNvCxnSpPr>
          <p:nvPr/>
        </p:nvCxnSpPr>
        <p:spPr>
          <a:xfrm>
            <a:off x="6525928" y="3836116"/>
            <a:ext cx="1497661" cy="10038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57">
            <a:extLst>
              <a:ext uri="{FF2B5EF4-FFF2-40B4-BE49-F238E27FC236}">
                <a16:creationId xmlns:a16="http://schemas.microsoft.com/office/drawing/2014/main" id="{6BD0B797-B529-8E57-786C-E7502FA43B11}"/>
              </a:ext>
            </a:extLst>
          </p:cNvPr>
          <p:cNvCxnSpPr>
            <a:cxnSpLocks/>
          </p:cNvCxnSpPr>
          <p:nvPr/>
        </p:nvCxnSpPr>
        <p:spPr>
          <a:xfrm flipV="1">
            <a:off x="7989115" y="3773103"/>
            <a:ext cx="1443643" cy="1043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55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0" presetClass="entr" presetSubtype="1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E30255-686E-ECCC-1FA0-F075E12C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7" y="150961"/>
            <a:ext cx="4027051" cy="922831"/>
          </a:xfrm>
        </p:spPr>
        <p:txBody>
          <a:bodyPr/>
          <a:lstStyle/>
          <a:p>
            <a:r>
              <a:rPr lang="hu-HU" dirty="0"/>
              <a:t>Bizonyítás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Térhatású modell 7" descr="Dark Gray Cube">
                <a:extLst>
                  <a:ext uri="{FF2B5EF4-FFF2-40B4-BE49-F238E27FC236}">
                    <a16:creationId xmlns:a16="http://schemas.microsoft.com/office/drawing/2014/main" id="{23869EF3-9590-5643-2D19-90E39C9F1DF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8864818"/>
                  </p:ext>
                </p:extLst>
              </p:nvPr>
            </p:nvGraphicFramePr>
            <p:xfrm>
              <a:off x="6289216" y="1635854"/>
              <a:ext cx="3399798" cy="398463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399798" cy="3984637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398318" ay="2295558" az="164595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98767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Térhatású modell 7" descr="Dark Gray Cube">
                <a:extLst>
                  <a:ext uri="{FF2B5EF4-FFF2-40B4-BE49-F238E27FC236}">
                    <a16:creationId xmlns:a16="http://schemas.microsoft.com/office/drawing/2014/main" id="{23869EF3-9590-5643-2D19-90E39C9F1D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9216" y="1635854"/>
                <a:ext cx="3399798" cy="3984637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Szövegdoboz 22">
            <a:extLst>
              <a:ext uri="{FF2B5EF4-FFF2-40B4-BE49-F238E27FC236}">
                <a16:creationId xmlns:a16="http://schemas.microsoft.com/office/drawing/2014/main" id="{4B05B940-1B6B-E0D1-CE0D-F2D2DDCF687B}"/>
              </a:ext>
            </a:extLst>
          </p:cNvPr>
          <p:cNvSpPr txBox="1"/>
          <p:nvPr/>
        </p:nvSpPr>
        <p:spPr>
          <a:xfrm>
            <a:off x="2001655" y="1671862"/>
            <a:ext cx="3250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4" name="Egyenes összekötő 33">
            <a:extLst>
              <a:ext uri="{FF2B5EF4-FFF2-40B4-BE49-F238E27FC236}">
                <a16:creationId xmlns:a16="http://schemas.microsoft.com/office/drawing/2014/main" id="{F1519300-2CD6-9D4D-A67D-440E6573AC55}"/>
              </a:ext>
            </a:extLst>
          </p:cNvPr>
          <p:cNvCxnSpPr>
            <a:cxnSpLocks/>
          </p:cNvCxnSpPr>
          <p:nvPr/>
        </p:nvCxnSpPr>
        <p:spPr>
          <a:xfrm rot="5400000">
            <a:off x="2139481" y="1153420"/>
            <a:ext cx="0" cy="2206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>
            <a:extLst>
              <a:ext uri="{FF2B5EF4-FFF2-40B4-BE49-F238E27FC236}">
                <a16:creationId xmlns:a16="http://schemas.microsoft.com/office/drawing/2014/main" id="{FCEFA39F-B29F-C2A6-9616-1DF2A65B95A1}"/>
              </a:ext>
            </a:extLst>
          </p:cNvPr>
          <p:cNvCxnSpPr>
            <a:cxnSpLocks/>
          </p:cNvCxnSpPr>
          <p:nvPr/>
        </p:nvCxnSpPr>
        <p:spPr>
          <a:xfrm>
            <a:off x="8023589" y="3332026"/>
            <a:ext cx="0" cy="22884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>
            <a:extLst>
              <a:ext uri="{FF2B5EF4-FFF2-40B4-BE49-F238E27FC236}">
                <a16:creationId xmlns:a16="http://schemas.microsoft.com/office/drawing/2014/main" id="{7EB56288-7401-FEF6-00CE-4FD632BD3CA5}"/>
              </a:ext>
            </a:extLst>
          </p:cNvPr>
          <p:cNvCxnSpPr>
            <a:cxnSpLocks/>
          </p:cNvCxnSpPr>
          <p:nvPr/>
        </p:nvCxnSpPr>
        <p:spPr>
          <a:xfrm>
            <a:off x="6618514" y="4476258"/>
            <a:ext cx="1405075" cy="11442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57">
            <a:extLst>
              <a:ext uri="{FF2B5EF4-FFF2-40B4-BE49-F238E27FC236}">
                <a16:creationId xmlns:a16="http://schemas.microsoft.com/office/drawing/2014/main" id="{6BD0B797-B529-8E57-786C-E7502FA43B11}"/>
              </a:ext>
            </a:extLst>
          </p:cNvPr>
          <p:cNvCxnSpPr>
            <a:cxnSpLocks/>
          </p:cNvCxnSpPr>
          <p:nvPr/>
        </p:nvCxnSpPr>
        <p:spPr>
          <a:xfrm flipV="1">
            <a:off x="7989115" y="4376057"/>
            <a:ext cx="1361714" cy="1244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AB317D94-550A-49C6-BFBB-63E0EE1EFA4E}"/>
                  </a:ext>
                </a:extLst>
              </p:cNvPr>
              <p:cNvSpPr txBox="1"/>
              <p:nvPr/>
            </p:nvSpPr>
            <p:spPr>
              <a:xfrm>
                <a:off x="3632203" y="3818653"/>
                <a:ext cx="164622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hu-HU" sz="4800" dirty="0"/>
                  <a:t>V</a:t>
                </a:r>
                <a14:m>
                  <m:oMath xmlns:m="http://schemas.openxmlformats.org/officeDocument/2006/math">
                    <m:r>
                      <a:rPr lang="hu-HU" sz="4800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u-HU" sz="4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hu-HU" sz="4800" dirty="0"/>
              </a:p>
            </p:txBody>
          </p:sp>
        </mc:Choice>
        <mc:Fallback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AB317D94-550A-49C6-BFBB-63E0EE1EF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203" y="3818653"/>
                <a:ext cx="1646220" cy="738664"/>
              </a:xfrm>
              <a:prstGeom prst="rect">
                <a:avLst/>
              </a:prstGeom>
              <a:blipFill>
                <a:blip r:embed="rId4"/>
                <a:stretch>
                  <a:fillRect l="-22593" t="-24590" b="-4836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zövegdoboz 10">
            <a:extLst>
              <a:ext uri="{FF2B5EF4-FFF2-40B4-BE49-F238E27FC236}">
                <a16:creationId xmlns:a16="http://schemas.microsoft.com/office/drawing/2014/main" id="{46A6AD89-FF43-578C-19AE-586E88284548}"/>
              </a:ext>
            </a:extLst>
          </p:cNvPr>
          <p:cNvSpPr txBox="1"/>
          <p:nvPr/>
        </p:nvSpPr>
        <p:spPr>
          <a:xfrm rot="2342677">
            <a:off x="6809590" y="4837014"/>
            <a:ext cx="3265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307C377B-B7F3-F921-EE62-30C2556CABBB}"/>
              </a:ext>
            </a:extLst>
          </p:cNvPr>
          <p:cNvSpPr txBox="1"/>
          <p:nvPr/>
        </p:nvSpPr>
        <p:spPr>
          <a:xfrm>
            <a:off x="8146058" y="3984563"/>
            <a:ext cx="4136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66DD2A53-3953-B3E1-9BC6-BE98861CADFA}"/>
              </a:ext>
            </a:extLst>
          </p:cNvPr>
          <p:cNvSpPr txBox="1"/>
          <p:nvPr/>
        </p:nvSpPr>
        <p:spPr>
          <a:xfrm rot="18999591">
            <a:off x="8828601" y="4887493"/>
            <a:ext cx="194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31753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E30255-686E-ECCC-1FA0-F075E12C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7" y="150961"/>
            <a:ext cx="4027051" cy="922831"/>
          </a:xfrm>
        </p:spPr>
        <p:txBody>
          <a:bodyPr/>
          <a:lstStyle/>
          <a:p>
            <a:r>
              <a:rPr lang="hu-HU" dirty="0"/>
              <a:t>Bizonyítás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Térhatású modell 7" descr="Dark Gray Cube">
                <a:extLst>
                  <a:ext uri="{FF2B5EF4-FFF2-40B4-BE49-F238E27FC236}">
                    <a16:creationId xmlns:a16="http://schemas.microsoft.com/office/drawing/2014/main" id="{23869EF3-9590-5643-2D19-90E39C9F1DF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45636368"/>
                  </p:ext>
                </p:extLst>
              </p:nvPr>
            </p:nvGraphicFramePr>
            <p:xfrm>
              <a:off x="6394107" y="2256637"/>
              <a:ext cx="2747825" cy="275286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747825" cy="2752866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141" ay="-15032" az="5382144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98767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Térhatású modell 7" descr="Dark Gray Cube">
                <a:extLst>
                  <a:ext uri="{FF2B5EF4-FFF2-40B4-BE49-F238E27FC236}">
                    <a16:creationId xmlns:a16="http://schemas.microsoft.com/office/drawing/2014/main" id="{23869EF3-9590-5643-2D19-90E39C9F1D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94107" y="2256637"/>
                <a:ext cx="2747825" cy="2752866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Szövegdoboz 22">
            <a:extLst>
              <a:ext uri="{FF2B5EF4-FFF2-40B4-BE49-F238E27FC236}">
                <a16:creationId xmlns:a16="http://schemas.microsoft.com/office/drawing/2014/main" id="{4B05B940-1B6B-E0D1-CE0D-F2D2DDCF687B}"/>
              </a:ext>
            </a:extLst>
          </p:cNvPr>
          <p:cNvSpPr txBox="1"/>
          <p:nvPr/>
        </p:nvSpPr>
        <p:spPr>
          <a:xfrm>
            <a:off x="2001655" y="1671862"/>
            <a:ext cx="3250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4" name="Egyenes összekötő 33">
            <a:extLst>
              <a:ext uri="{FF2B5EF4-FFF2-40B4-BE49-F238E27FC236}">
                <a16:creationId xmlns:a16="http://schemas.microsoft.com/office/drawing/2014/main" id="{F1519300-2CD6-9D4D-A67D-440E6573AC55}"/>
              </a:ext>
            </a:extLst>
          </p:cNvPr>
          <p:cNvCxnSpPr>
            <a:cxnSpLocks/>
          </p:cNvCxnSpPr>
          <p:nvPr/>
        </p:nvCxnSpPr>
        <p:spPr>
          <a:xfrm rot="5400000">
            <a:off x="2139481" y="1153420"/>
            <a:ext cx="0" cy="2206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E511B6CE-8CAF-3FCA-D5C2-26F615E38DD7}"/>
              </a:ext>
            </a:extLst>
          </p:cNvPr>
          <p:cNvCxnSpPr>
            <a:cxnSpLocks/>
          </p:cNvCxnSpPr>
          <p:nvPr/>
        </p:nvCxnSpPr>
        <p:spPr>
          <a:xfrm>
            <a:off x="6394107" y="4196615"/>
            <a:ext cx="27478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73383416-F6B2-B052-F792-4BA1F289CC4F}"/>
              </a:ext>
            </a:extLst>
          </p:cNvPr>
          <p:cNvCxnSpPr>
            <a:cxnSpLocks/>
          </p:cNvCxnSpPr>
          <p:nvPr/>
        </p:nvCxnSpPr>
        <p:spPr>
          <a:xfrm flipV="1">
            <a:off x="8335478" y="2292975"/>
            <a:ext cx="0" cy="2680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621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E30255-686E-ECCC-1FA0-F075E12C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7" y="150961"/>
            <a:ext cx="4027051" cy="922831"/>
          </a:xfrm>
        </p:spPr>
        <p:txBody>
          <a:bodyPr/>
          <a:lstStyle/>
          <a:p>
            <a:r>
              <a:rPr lang="hu-HU" dirty="0"/>
              <a:t>Bizonyítás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Térhatású modell 7" descr="Dark Gray Cube">
                <a:extLst>
                  <a:ext uri="{FF2B5EF4-FFF2-40B4-BE49-F238E27FC236}">
                    <a16:creationId xmlns:a16="http://schemas.microsoft.com/office/drawing/2014/main" id="{23869EF3-9590-5643-2D19-90E39C9F1DF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394107" y="2256637"/>
              <a:ext cx="2747825" cy="275286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747825" cy="2752866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141" ay="-15032" az="5382144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98767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Térhatású modell 7" descr="Dark Gray Cube">
                <a:extLst>
                  <a:ext uri="{FF2B5EF4-FFF2-40B4-BE49-F238E27FC236}">
                    <a16:creationId xmlns:a16="http://schemas.microsoft.com/office/drawing/2014/main" id="{23869EF3-9590-5643-2D19-90E39C9F1D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94107" y="2256637"/>
                <a:ext cx="2747825" cy="2752866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Szövegdoboz 22">
            <a:extLst>
              <a:ext uri="{FF2B5EF4-FFF2-40B4-BE49-F238E27FC236}">
                <a16:creationId xmlns:a16="http://schemas.microsoft.com/office/drawing/2014/main" id="{4B05B940-1B6B-E0D1-CE0D-F2D2DDCF687B}"/>
              </a:ext>
            </a:extLst>
          </p:cNvPr>
          <p:cNvSpPr txBox="1"/>
          <p:nvPr/>
        </p:nvSpPr>
        <p:spPr>
          <a:xfrm>
            <a:off x="2001655" y="1708200"/>
            <a:ext cx="3250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4" name="Egyenes összekötő 33">
            <a:extLst>
              <a:ext uri="{FF2B5EF4-FFF2-40B4-BE49-F238E27FC236}">
                <a16:creationId xmlns:a16="http://schemas.microsoft.com/office/drawing/2014/main" id="{F1519300-2CD6-9D4D-A67D-440E6573AC55}"/>
              </a:ext>
            </a:extLst>
          </p:cNvPr>
          <p:cNvCxnSpPr>
            <a:cxnSpLocks/>
          </p:cNvCxnSpPr>
          <p:nvPr/>
        </p:nvCxnSpPr>
        <p:spPr>
          <a:xfrm rot="5400000">
            <a:off x="2139481" y="1153420"/>
            <a:ext cx="0" cy="2206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E511B6CE-8CAF-3FCA-D5C2-26F615E38DD7}"/>
              </a:ext>
            </a:extLst>
          </p:cNvPr>
          <p:cNvCxnSpPr>
            <a:cxnSpLocks/>
          </p:cNvCxnSpPr>
          <p:nvPr/>
        </p:nvCxnSpPr>
        <p:spPr>
          <a:xfrm>
            <a:off x="6394107" y="4196615"/>
            <a:ext cx="27478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73383416-F6B2-B052-F792-4BA1F289CC4F}"/>
              </a:ext>
            </a:extLst>
          </p:cNvPr>
          <p:cNvCxnSpPr>
            <a:cxnSpLocks/>
          </p:cNvCxnSpPr>
          <p:nvPr/>
        </p:nvCxnSpPr>
        <p:spPr>
          <a:xfrm flipV="1">
            <a:off x="8335478" y="2292975"/>
            <a:ext cx="0" cy="2680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06A4F708-1F03-583E-76A1-52643A28D155}"/>
              </a:ext>
            </a:extLst>
          </p:cNvPr>
          <p:cNvCxnSpPr>
            <a:cxnSpLocks/>
          </p:cNvCxnSpPr>
          <p:nvPr/>
        </p:nvCxnSpPr>
        <p:spPr>
          <a:xfrm>
            <a:off x="8335478" y="2292975"/>
            <a:ext cx="0" cy="19036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2475C2E8-9DB1-20E3-7EAE-A4FDE3CCF3F5}"/>
              </a:ext>
            </a:extLst>
          </p:cNvPr>
          <p:cNvCxnSpPr>
            <a:cxnSpLocks/>
          </p:cNvCxnSpPr>
          <p:nvPr/>
        </p:nvCxnSpPr>
        <p:spPr>
          <a:xfrm flipH="1">
            <a:off x="6394107" y="4196615"/>
            <a:ext cx="194137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4D33441C-A4A3-6D39-637E-A1C465AE8DF1}"/>
              </a:ext>
            </a:extLst>
          </p:cNvPr>
          <p:cNvCxnSpPr>
            <a:cxnSpLocks/>
          </p:cNvCxnSpPr>
          <p:nvPr/>
        </p:nvCxnSpPr>
        <p:spPr>
          <a:xfrm>
            <a:off x="8335478" y="4196615"/>
            <a:ext cx="80645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C0C63B05-D5A0-400F-3421-1A231E03EDDD}"/>
              </a:ext>
            </a:extLst>
          </p:cNvPr>
          <p:cNvCxnSpPr>
            <a:cxnSpLocks/>
          </p:cNvCxnSpPr>
          <p:nvPr/>
        </p:nvCxnSpPr>
        <p:spPr>
          <a:xfrm>
            <a:off x="8335478" y="4196615"/>
            <a:ext cx="0" cy="8128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0F6046ED-E5AD-D395-5A59-E1A1189BD365}"/>
              </a:ext>
            </a:extLst>
          </p:cNvPr>
          <p:cNvCxnSpPr>
            <a:cxnSpLocks/>
          </p:cNvCxnSpPr>
          <p:nvPr/>
        </p:nvCxnSpPr>
        <p:spPr>
          <a:xfrm>
            <a:off x="1006988" y="2880918"/>
            <a:ext cx="161068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7CA2053D-1AD0-DDAA-BB51-3B4912D632D5}"/>
              </a:ext>
            </a:extLst>
          </p:cNvPr>
          <p:cNvSpPr txBox="1"/>
          <p:nvPr/>
        </p:nvSpPr>
        <p:spPr>
          <a:xfrm>
            <a:off x="1538717" y="2368578"/>
            <a:ext cx="7193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a-b</a:t>
            </a:r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CBD889EC-3CE5-8DE9-2068-919C9E099A54}"/>
              </a:ext>
            </a:extLst>
          </p:cNvPr>
          <p:cNvCxnSpPr>
            <a:cxnSpLocks/>
          </p:cNvCxnSpPr>
          <p:nvPr/>
        </p:nvCxnSpPr>
        <p:spPr>
          <a:xfrm>
            <a:off x="2617671" y="2879314"/>
            <a:ext cx="62502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C2B1B8A7-F997-7562-DAF9-7F813759AC71}"/>
              </a:ext>
            </a:extLst>
          </p:cNvPr>
          <p:cNvSpPr txBox="1"/>
          <p:nvPr/>
        </p:nvSpPr>
        <p:spPr>
          <a:xfrm>
            <a:off x="2779789" y="2368578"/>
            <a:ext cx="300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29802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2000">
        <p159:morph option="byObject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75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E30255-686E-ECCC-1FA0-F075E12C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7" y="150961"/>
            <a:ext cx="4027051" cy="922831"/>
          </a:xfrm>
        </p:spPr>
        <p:txBody>
          <a:bodyPr/>
          <a:lstStyle/>
          <a:p>
            <a:r>
              <a:rPr lang="hu-HU" dirty="0"/>
              <a:t>Bizonyítás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Térhatású modell 7" descr="Dark Gray Cube">
                <a:extLst>
                  <a:ext uri="{FF2B5EF4-FFF2-40B4-BE49-F238E27FC236}">
                    <a16:creationId xmlns:a16="http://schemas.microsoft.com/office/drawing/2014/main" id="{23869EF3-9590-5643-2D19-90E39C9F1DF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59372111"/>
                  </p:ext>
                </p:extLst>
              </p:nvPr>
            </p:nvGraphicFramePr>
            <p:xfrm>
              <a:off x="6054602" y="1383396"/>
              <a:ext cx="3426834" cy="398724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426834" cy="3987247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533017" ay="2163859" az="1686321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98767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Térhatású modell 7" descr="Dark Gray Cube">
                <a:extLst>
                  <a:ext uri="{FF2B5EF4-FFF2-40B4-BE49-F238E27FC236}">
                    <a16:creationId xmlns:a16="http://schemas.microsoft.com/office/drawing/2014/main" id="{23869EF3-9590-5643-2D19-90E39C9F1D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4602" y="1383396"/>
                <a:ext cx="3426834" cy="3987247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Szövegdoboz 22">
            <a:extLst>
              <a:ext uri="{FF2B5EF4-FFF2-40B4-BE49-F238E27FC236}">
                <a16:creationId xmlns:a16="http://schemas.microsoft.com/office/drawing/2014/main" id="{4B05B940-1B6B-E0D1-CE0D-F2D2DDCF687B}"/>
              </a:ext>
            </a:extLst>
          </p:cNvPr>
          <p:cNvSpPr txBox="1"/>
          <p:nvPr/>
        </p:nvSpPr>
        <p:spPr>
          <a:xfrm>
            <a:off x="2001655" y="1708200"/>
            <a:ext cx="3250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4" name="Egyenes összekötő 33">
            <a:extLst>
              <a:ext uri="{FF2B5EF4-FFF2-40B4-BE49-F238E27FC236}">
                <a16:creationId xmlns:a16="http://schemas.microsoft.com/office/drawing/2014/main" id="{F1519300-2CD6-9D4D-A67D-440E6573AC55}"/>
              </a:ext>
            </a:extLst>
          </p:cNvPr>
          <p:cNvCxnSpPr>
            <a:cxnSpLocks/>
          </p:cNvCxnSpPr>
          <p:nvPr/>
        </p:nvCxnSpPr>
        <p:spPr>
          <a:xfrm rot="5400000">
            <a:off x="2139481" y="1153420"/>
            <a:ext cx="0" cy="2206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06A4F708-1F03-583E-76A1-52643A28D155}"/>
              </a:ext>
            </a:extLst>
          </p:cNvPr>
          <p:cNvCxnSpPr>
            <a:cxnSpLocks/>
          </p:cNvCxnSpPr>
          <p:nvPr/>
        </p:nvCxnSpPr>
        <p:spPr>
          <a:xfrm flipH="1">
            <a:off x="7182083" y="2165685"/>
            <a:ext cx="1601763" cy="75707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2475C2E8-9DB1-20E3-7EAE-A4FDE3CCF3F5}"/>
              </a:ext>
            </a:extLst>
          </p:cNvPr>
          <p:cNvCxnSpPr>
            <a:cxnSpLocks/>
          </p:cNvCxnSpPr>
          <p:nvPr/>
        </p:nvCxnSpPr>
        <p:spPr>
          <a:xfrm flipH="1" flipV="1">
            <a:off x="6769683" y="2165685"/>
            <a:ext cx="1595896" cy="75707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4D33441C-A4A3-6D39-637E-A1C465AE8DF1}"/>
              </a:ext>
            </a:extLst>
          </p:cNvPr>
          <p:cNvCxnSpPr>
            <a:cxnSpLocks/>
          </p:cNvCxnSpPr>
          <p:nvPr/>
        </p:nvCxnSpPr>
        <p:spPr>
          <a:xfrm>
            <a:off x="7760031" y="2639063"/>
            <a:ext cx="605548" cy="28369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C0C63B05-D5A0-400F-3421-1A231E03EDDD}"/>
              </a:ext>
            </a:extLst>
          </p:cNvPr>
          <p:cNvCxnSpPr>
            <a:cxnSpLocks/>
          </p:cNvCxnSpPr>
          <p:nvPr/>
        </p:nvCxnSpPr>
        <p:spPr>
          <a:xfrm flipH="1">
            <a:off x="7185453" y="2639063"/>
            <a:ext cx="615293" cy="28369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0F6046ED-E5AD-D395-5A59-E1A1189BD365}"/>
              </a:ext>
            </a:extLst>
          </p:cNvPr>
          <p:cNvCxnSpPr>
            <a:cxnSpLocks/>
          </p:cNvCxnSpPr>
          <p:nvPr/>
        </p:nvCxnSpPr>
        <p:spPr>
          <a:xfrm>
            <a:off x="1006988" y="2880918"/>
            <a:ext cx="161068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7CA2053D-1AD0-DDAA-BB51-3B4912D632D5}"/>
              </a:ext>
            </a:extLst>
          </p:cNvPr>
          <p:cNvSpPr txBox="1"/>
          <p:nvPr/>
        </p:nvSpPr>
        <p:spPr>
          <a:xfrm>
            <a:off x="1510753" y="2340705"/>
            <a:ext cx="8758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a-b</a:t>
            </a:r>
          </a:p>
          <a:p>
            <a:endParaRPr lang="hu-HU" sz="3200" dirty="0">
              <a:solidFill>
                <a:srgbClr val="00B050"/>
              </a:solidFill>
            </a:endParaRPr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CBD889EC-3CE5-8DE9-2068-919C9E099A54}"/>
              </a:ext>
            </a:extLst>
          </p:cNvPr>
          <p:cNvCxnSpPr>
            <a:cxnSpLocks/>
          </p:cNvCxnSpPr>
          <p:nvPr/>
        </p:nvCxnSpPr>
        <p:spPr>
          <a:xfrm>
            <a:off x="2617671" y="2879314"/>
            <a:ext cx="62502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C2B1B8A7-F997-7562-DAF9-7F813759AC71}"/>
              </a:ext>
            </a:extLst>
          </p:cNvPr>
          <p:cNvSpPr txBox="1"/>
          <p:nvPr/>
        </p:nvSpPr>
        <p:spPr>
          <a:xfrm>
            <a:off x="2779789" y="2368578"/>
            <a:ext cx="300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0070C0"/>
                </a:solidFill>
              </a:rPr>
              <a:t>b</a:t>
            </a:r>
          </a:p>
        </p:txBody>
      </p: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E776588A-F9BA-C920-7087-28F046C4D3AB}"/>
              </a:ext>
            </a:extLst>
          </p:cNvPr>
          <p:cNvCxnSpPr>
            <a:cxnSpLocks/>
          </p:cNvCxnSpPr>
          <p:nvPr/>
        </p:nvCxnSpPr>
        <p:spPr>
          <a:xfrm flipH="1" flipV="1">
            <a:off x="7150398" y="2922755"/>
            <a:ext cx="31685" cy="193800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168E74CD-6A49-62E4-CAF4-F153877494F6}"/>
              </a:ext>
            </a:extLst>
          </p:cNvPr>
          <p:cNvCxnSpPr>
            <a:cxnSpLocks/>
          </p:cNvCxnSpPr>
          <p:nvPr/>
        </p:nvCxnSpPr>
        <p:spPr>
          <a:xfrm flipV="1">
            <a:off x="8289001" y="2922755"/>
            <a:ext cx="76578" cy="193800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5CE018BE-73DA-9B98-79C5-B6FF48A924B7}"/>
              </a:ext>
            </a:extLst>
          </p:cNvPr>
          <p:cNvCxnSpPr>
            <a:cxnSpLocks/>
          </p:cNvCxnSpPr>
          <p:nvPr/>
        </p:nvCxnSpPr>
        <p:spPr>
          <a:xfrm flipH="1" flipV="1">
            <a:off x="6283142" y="3432640"/>
            <a:ext cx="1441026" cy="11502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F0511789-1F95-09F7-550F-FAD1D94BF533}"/>
              </a:ext>
            </a:extLst>
          </p:cNvPr>
          <p:cNvCxnSpPr>
            <a:cxnSpLocks/>
          </p:cNvCxnSpPr>
          <p:nvPr/>
        </p:nvCxnSpPr>
        <p:spPr>
          <a:xfrm flipV="1">
            <a:off x="7724168" y="3432640"/>
            <a:ext cx="1508667" cy="112544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id="{53E5879F-F528-B203-5BA6-E9EE95752E06}"/>
              </a:ext>
            </a:extLst>
          </p:cNvPr>
          <p:cNvCxnSpPr>
            <a:cxnSpLocks/>
          </p:cNvCxnSpPr>
          <p:nvPr/>
        </p:nvCxnSpPr>
        <p:spPr>
          <a:xfrm>
            <a:off x="7168709" y="4155087"/>
            <a:ext cx="0" cy="70567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>
            <a:extLst>
              <a:ext uri="{FF2B5EF4-FFF2-40B4-BE49-F238E27FC236}">
                <a16:creationId xmlns:a16="http://schemas.microsoft.com/office/drawing/2014/main" id="{15BEBAD9-5769-F15B-4F03-7F3A54C88A94}"/>
              </a:ext>
            </a:extLst>
          </p:cNvPr>
          <p:cNvCxnSpPr>
            <a:cxnSpLocks/>
          </p:cNvCxnSpPr>
          <p:nvPr/>
        </p:nvCxnSpPr>
        <p:spPr>
          <a:xfrm flipH="1" flipV="1">
            <a:off x="7163445" y="4137208"/>
            <a:ext cx="560723" cy="44567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50E73769-1AED-C65D-278C-EDD81AB77CE4}"/>
              </a:ext>
            </a:extLst>
          </p:cNvPr>
          <p:cNvCxnSpPr>
            <a:cxnSpLocks/>
          </p:cNvCxnSpPr>
          <p:nvPr/>
        </p:nvCxnSpPr>
        <p:spPr>
          <a:xfrm flipH="1">
            <a:off x="7720828" y="4137208"/>
            <a:ext cx="568173" cy="42723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98C74D56-905B-00ED-991B-48971392994B}"/>
              </a:ext>
            </a:extLst>
          </p:cNvPr>
          <p:cNvCxnSpPr>
            <a:cxnSpLocks/>
          </p:cNvCxnSpPr>
          <p:nvPr/>
        </p:nvCxnSpPr>
        <p:spPr>
          <a:xfrm flipV="1">
            <a:off x="8295290" y="4089255"/>
            <a:ext cx="0" cy="75252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374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E30255-686E-ECCC-1FA0-F075E12C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7" y="150961"/>
            <a:ext cx="4027051" cy="922831"/>
          </a:xfrm>
        </p:spPr>
        <p:txBody>
          <a:bodyPr/>
          <a:lstStyle/>
          <a:p>
            <a:r>
              <a:rPr lang="hu-HU" dirty="0"/>
              <a:t>Bizonyítás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Térhatású modell 7" descr="Dark Gray Cube">
                <a:extLst>
                  <a:ext uri="{FF2B5EF4-FFF2-40B4-BE49-F238E27FC236}">
                    <a16:creationId xmlns:a16="http://schemas.microsoft.com/office/drawing/2014/main" id="{23869EF3-9590-5643-2D19-90E39C9F1DF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054602" y="1383396"/>
              <a:ext cx="3426834" cy="398724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426834" cy="3987247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533017" ay="2163859" az="1686321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98767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Térhatású modell 7" descr="Dark Gray Cube">
                <a:extLst>
                  <a:ext uri="{FF2B5EF4-FFF2-40B4-BE49-F238E27FC236}">
                    <a16:creationId xmlns:a16="http://schemas.microsoft.com/office/drawing/2014/main" id="{23869EF3-9590-5643-2D19-90E39C9F1D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4602" y="1383396"/>
                <a:ext cx="3426834" cy="3987247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Szövegdoboz 22">
            <a:extLst>
              <a:ext uri="{FF2B5EF4-FFF2-40B4-BE49-F238E27FC236}">
                <a16:creationId xmlns:a16="http://schemas.microsoft.com/office/drawing/2014/main" id="{4B05B940-1B6B-E0D1-CE0D-F2D2DDCF687B}"/>
              </a:ext>
            </a:extLst>
          </p:cNvPr>
          <p:cNvSpPr txBox="1"/>
          <p:nvPr/>
        </p:nvSpPr>
        <p:spPr>
          <a:xfrm>
            <a:off x="2001655" y="1708200"/>
            <a:ext cx="3250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4" name="Egyenes összekötő 33">
            <a:extLst>
              <a:ext uri="{FF2B5EF4-FFF2-40B4-BE49-F238E27FC236}">
                <a16:creationId xmlns:a16="http://schemas.microsoft.com/office/drawing/2014/main" id="{F1519300-2CD6-9D4D-A67D-440E6573AC55}"/>
              </a:ext>
            </a:extLst>
          </p:cNvPr>
          <p:cNvCxnSpPr>
            <a:cxnSpLocks/>
          </p:cNvCxnSpPr>
          <p:nvPr/>
        </p:nvCxnSpPr>
        <p:spPr>
          <a:xfrm rot="5400000">
            <a:off x="2139481" y="1153420"/>
            <a:ext cx="0" cy="2206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06A4F708-1F03-583E-76A1-52643A28D155}"/>
              </a:ext>
            </a:extLst>
          </p:cNvPr>
          <p:cNvCxnSpPr>
            <a:cxnSpLocks/>
          </p:cNvCxnSpPr>
          <p:nvPr/>
        </p:nvCxnSpPr>
        <p:spPr>
          <a:xfrm flipH="1">
            <a:off x="7182083" y="2165685"/>
            <a:ext cx="1601763" cy="75707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2475C2E8-9DB1-20E3-7EAE-A4FDE3CCF3F5}"/>
              </a:ext>
            </a:extLst>
          </p:cNvPr>
          <p:cNvCxnSpPr>
            <a:cxnSpLocks/>
          </p:cNvCxnSpPr>
          <p:nvPr/>
        </p:nvCxnSpPr>
        <p:spPr>
          <a:xfrm flipH="1" flipV="1">
            <a:off x="6769683" y="2165685"/>
            <a:ext cx="1595896" cy="75707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4D33441C-A4A3-6D39-637E-A1C465AE8DF1}"/>
              </a:ext>
            </a:extLst>
          </p:cNvPr>
          <p:cNvCxnSpPr>
            <a:cxnSpLocks/>
          </p:cNvCxnSpPr>
          <p:nvPr/>
        </p:nvCxnSpPr>
        <p:spPr>
          <a:xfrm>
            <a:off x="7760031" y="2639063"/>
            <a:ext cx="605548" cy="28369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C0C63B05-D5A0-400F-3421-1A231E03EDDD}"/>
              </a:ext>
            </a:extLst>
          </p:cNvPr>
          <p:cNvCxnSpPr>
            <a:cxnSpLocks/>
          </p:cNvCxnSpPr>
          <p:nvPr/>
        </p:nvCxnSpPr>
        <p:spPr>
          <a:xfrm flipH="1">
            <a:off x="7185453" y="2639063"/>
            <a:ext cx="615293" cy="28369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0F6046ED-E5AD-D395-5A59-E1A1189BD365}"/>
              </a:ext>
            </a:extLst>
          </p:cNvPr>
          <p:cNvCxnSpPr>
            <a:cxnSpLocks/>
          </p:cNvCxnSpPr>
          <p:nvPr/>
        </p:nvCxnSpPr>
        <p:spPr>
          <a:xfrm>
            <a:off x="1006988" y="2880918"/>
            <a:ext cx="161068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7CA2053D-1AD0-DDAA-BB51-3B4912D632D5}"/>
              </a:ext>
            </a:extLst>
          </p:cNvPr>
          <p:cNvSpPr txBox="1"/>
          <p:nvPr/>
        </p:nvSpPr>
        <p:spPr>
          <a:xfrm>
            <a:off x="1549773" y="2337980"/>
            <a:ext cx="9057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a-b</a:t>
            </a:r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CBD889EC-3CE5-8DE9-2068-919C9E099A54}"/>
              </a:ext>
            </a:extLst>
          </p:cNvPr>
          <p:cNvCxnSpPr>
            <a:cxnSpLocks/>
          </p:cNvCxnSpPr>
          <p:nvPr/>
        </p:nvCxnSpPr>
        <p:spPr>
          <a:xfrm>
            <a:off x="2617671" y="2879314"/>
            <a:ext cx="62502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C2B1B8A7-F997-7562-DAF9-7F813759AC71}"/>
              </a:ext>
            </a:extLst>
          </p:cNvPr>
          <p:cNvSpPr txBox="1"/>
          <p:nvPr/>
        </p:nvSpPr>
        <p:spPr>
          <a:xfrm>
            <a:off x="2779789" y="2368578"/>
            <a:ext cx="300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0070C0"/>
                </a:solidFill>
              </a:rPr>
              <a:t>b</a:t>
            </a:r>
          </a:p>
        </p:txBody>
      </p: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E776588A-F9BA-C920-7087-28F046C4D3AB}"/>
              </a:ext>
            </a:extLst>
          </p:cNvPr>
          <p:cNvCxnSpPr>
            <a:cxnSpLocks/>
          </p:cNvCxnSpPr>
          <p:nvPr/>
        </p:nvCxnSpPr>
        <p:spPr>
          <a:xfrm flipH="1" flipV="1">
            <a:off x="7150398" y="2922755"/>
            <a:ext cx="31685" cy="193800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168E74CD-6A49-62E4-CAF4-F153877494F6}"/>
              </a:ext>
            </a:extLst>
          </p:cNvPr>
          <p:cNvCxnSpPr>
            <a:cxnSpLocks/>
          </p:cNvCxnSpPr>
          <p:nvPr/>
        </p:nvCxnSpPr>
        <p:spPr>
          <a:xfrm flipV="1">
            <a:off x="8289001" y="2922755"/>
            <a:ext cx="76578" cy="193800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5CE018BE-73DA-9B98-79C5-B6FF48A924B7}"/>
              </a:ext>
            </a:extLst>
          </p:cNvPr>
          <p:cNvCxnSpPr>
            <a:cxnSpLocks/>
          </p:cNvCxnSpPr>
          <p:nvPr/>
        </p:nvCxnSpPr>
        <p:spPr>
          <a:xfrm flipH="1" flipV="1">
            <a:off x="6283142" y="3432640"/>
            <a:ext cx="1441026" cy="11502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F0511789-1F95-09F7-550F-FAD1D94BF533}"/>
              </a:ext>
            </a:extLst>
          </p:cNvPr>
          <p:cNvCxnSpPr>
            <a:cxnSpLocks/>
          </p:cNvCxnSpPr>
          <p:nvPr/>
        </p:nvCxnSpPr>
        <p:spPr>
          <a:xfrm flipV="1">
            <a:off x="7724168" y="3432640"/>
            <a:ext cx="1508667" cy="112544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id="{53E5879F-F528-B203-5BA6-E9EE95752E06}"/>
              </a:ext>
            </a:extLst>
          </p:cNvPr>
          <p:cNvCxnSpPr>
            <a:cxnSpLocks/>
          </p:cNvCxnSpPr>
          <p:nvPr/>
        </p:nvCxnSpPr>
        <p:spPr>
          <a:xfrm>
            <a:off x="7168709" y="4155087"/>
            <a:ext cx="0" cy="70567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>
            <a:extLst>
              <a:ext uri="{FF2B5EF4-FFF2-40B4-BE49-F238E27FC236}">
                <a16:creationId xmlns:a16="http://schemas.microsoft.com/office/drawing/2014/main" id="{15BEBAD9-5769-F15B-4F03-7F3A54C88A94}"/>
              </a:ext>
            </a:extLst>
          </p:cNvPr>
          <p:cNvCxnSpPr>
            <a:cxnSpLocks/>
          </p:cNvCxnSpPr>
          <p:nvPr/>
        </p:nvCxnSpPr>
        <p:spPr>
          <a:xfrm flipH="1" flipV="1">
            <a:off x="7163445" y="4137208"/>
            <a:ext cx="560723" cy="44567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50E73769-1AED-C65D-278C-EDD81AB77CE4}"/>
              </a:ext>
            </a:extLst>
          </p:cNvPr>
          <p:cNvCxnSpPr>
            <a:cxnSpLocks/>
          </p:cNvCxnSpPr>
          <p:nvPr/>
        </p:nvCxnSpPr>
        <p:spPr>
          <a:xfrm flipH="1">
            <a:off x="7720828" y="4137208"/>
            <a:ext cx="568173" cy="42723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98C74D56-905B-00ED-991B-48971392994B}"/>
              </a:ext>
            </a:extLst>
          </p:cNvPr>
          <p:cNvCxnSpPr>
            <a:cxnSpLocks/>
          </p:cNvCxnSpPr>
          <p:nvPr/>
        </p:nvCxnSpPr>
        <p:spPr>
          <a:xfrm flipV="1">
            <a:off x="8295290" y="4089255"/>
            <a:ext cx="0" cy="75252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4BFA1731-B6A1-577A-D06F-8D6BB7A531EC}"/>
              </a:ext>
            </a:extLst>
          </p:cNvPr>
          <p:cNvCxnSpPr>
            <a:cxnSpLocks/>
          </p:cNvCxnSpPr>
          <p:nvPr/>
        </p:nvCxnSpPr>
        <p:spPr>
          <a:xfrm>
            <a:off x="5009918" y="2441134"/>
            <a:ext cx="4182584" cy="329624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C5378BE3-9D54-871A-F432-1B0D3862C9E5}"/>
              </a:ext>
            </a:extLst>
          </p:cNvPr>
          <p:cNvCxnSpPr>
            <a:cxnSpLocks/>
          </p:cNvCxnSpPr>
          <p:nvPr/>
        </p:nvCxnSpPr>
        <p:spPr>
          <a:xfrm flipV="1">
            <a:off x="6096000" y="2441134"/>
            <a:ext cx="4553415" cy="329624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341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9" name="Térhatású modell 68">
                <a:extLst>
                  <a:ext uri="{FF2B5EF4-FFF2-40B4-BE49-F238E27FC236}">
                    <a16:creationId xmlns:a16="http://schemas.microsoft.com/office/drawing/2014/main" id="{5FA20B5A-2BD1-7573-931E-2E1D43CBFD9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476726"/>
                  </p:ext>
                </p:extLst>
              </p:nvPr>
            </p:nvGraphicFramePr>
            <p:xfrm>
              <a:off x="6284236" y="3201237"/>
              <a:ext cx="3441356" cy="3308981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441356" cy="3308981"/>
                    </a:xfrm>
                    <a:prstGeom prst="rect">
                      <a:avLst/>
                    </a:prstGeom>
                  </am3d:spPr>
                  <am3d:camera>
                    <am3d:pos x="0" y="0" z="6783017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166056" d="1000000"/>
                    <am3d:preTrans dx="-13471930" dy="16095907" dz="-40356800"/>
                    <am3d:scale>
                      <am3d:sx n="1000000" d="1000000"/>
                      <am3d:sy n="1000000" d="1000000"/>
                      <am3d:sz n="1000000" d="1000000"/>
                    </am3d:scale>
                    <am3d:rot ax="2703804" ay="2105592" az="1796972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63055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9" name="Térhatású modell 68">
                <a:extLst>
                  <a:ext uri="{FF2B5EF4-FFF2-40B4-BE49-F238E27FC236}">
                    <a16:creationId xmlns:a16="http://schemas.microsoft.com/office/drawing/2014/main" id="{5FA20B5A-2BD1-7573-931E-2E1D43CBFD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4236" y="3201237"/>
                <a:ext cx="3441356" cy="3308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5" name="Térhatású modell 64">
                <a:extLst>
                  <a:ext uri="{FF2B5EF4-FFF2-40B4-BE49-F238E27FC236}">
                    <a16:creationId xmlns:a16="http://schemas.microsoft.com/office/drawing/2014/main" id="{80E07482-3658-147A-F94C-00047F93CF2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407743"/>
                  </p:ext>
                </p:extLst>
              </p:nvPr>
            </p:nvGraphicFramePr>
            <p:xfrm>
              <a:off x="6296884" y="36500"/>
              <a:ext cx="3366279" cy="3617205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3366279" cy="3617205"/>
                    </a:xfrm>
                    <a:prstGeom prst="rect">
                      <a:avLst/>
                    </a:prstGeom>
                  </am3d:spPr>
                  <am3d:camera>
                    <am3d:pos x="0" y="0" z="7471652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166056" d="1000000"/>
                    <am3d:preTrans dx="-12932937" dy="-8284846" dz="-40356800"/>
                    <am3d:scale>
                      <am3d:sx n="1000000" d="1000000"/>
                      <am3d:sy n="1000000" d="1000000"/>
                      <am3d:sz n="1000000" d="1000000"/>
                    </am3d:scale>
                    <am3d:rot ax="2633941" ay="-2016228" az="-1682307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63767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5" name="Térhatású modell 64">
                <a:extLst>
                  <a:ext uri="{FF2B5EF4-FFF2-40B4-BE49-F238E27FC236}">
                    <a16:creationId xmlns:a16="http://schemas.microsoft.com/office/drawing/2014/main" id="{80E07482-3658-147A-F94C-00047F93CF2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6884" y="36500"/>
                <a:ext cx="3366279" cy="361720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ím 1">
            <a:extLst>
              <a:ext uri="{FF2B5EF4-FFF2-40B4-BE49-F238E27FC236}">
                <a16:creationId xmlns:a16="http://schemas.microsoft.com/office/drawing/2014/main" id="{9AE30255-686E-ECCC-1FA0-F075E12C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7" y="150961"/>
            <a:ext cx="4027051" cy="922831"/>
          </a:xfrm>
        </p:spPr>
        <p:txBody>
          <a:bodyPr/>
          <a:lstStyle/>
          <a:p>
            <a:r>
              <a:rPr lang="hu-HU" dirty="0"/>
              <a:t>Bizonyítás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4B05B940-1B6B-E0D1-CE0D-F2D2DDCF687B}"/>
              </a:ext>
            </a:extLst>
          </p:cNvPr>
          <p:cNvSpPr txBox="1"/>
          <p:nvPr/>
        </p:nvSpPr>
        <p:spPr>
          <a:xfrm>
            <a:off x="2001655" y="1708200"/>
            <a:ext cx="3250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4" name="Egyenes összekötő 33">
            <a:extLst>
              <a:ext uri="{FF2B5EF4-FFF2-40B4-BE49-F238E27FC236}">
                <a16:creationId xmlns:a16="http://schemas.microsoft.com/office/drawing/2014/main" id="{F1519300-2CD6-9D4D-A67D-440E6573AC55}"/>
              </a:ext>
            </a:extLst>
          </p:cNvPr>
          <p:cNvCxnSpPr>
            <a:cxnSpLocks/>
          </p:cNvCxnSpPr>
          <p:nvPr/>
        </p:nvCxnSpPr>
        <p:spPr>
          <a:xfrm rot="5400000">
            <a:off x="2139481" y="1153420"/>
            <a:ext cx="0" cy="2206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06A4F708-1F03-583E-76A1-52643A28D155}"/>
              </a:ext>
            </a:extLst>
          </p:cNvPr>
          <p:cNvCxnSpPr>
            <a:cxnSpLocks/>
          </p:cNvCxnSpPr>
          <p:nvPr/>
        </p:nvCxnSpPr>
        <p:spPr>
          <a:xfrm flipH="1">
            <a:off x="7443806" y="934701"/>
            <a:ext cx="1553673" cy="89839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2475C2E8-9DB1-20E3-7EAE-A4FDE3CCF3F5}"/>
              </a:ext>
            </a:extLst>
          </p:cNvPr>
          <p:cNvCxnSpPr>
            <a:cxnSpLocks/>
          </p:cNvCxnSpPr>
          <p:nvPr/>
        </p:nvCxnSpPr>
        <p:spPr>
          <a:xfrm flipH="1" flipV="1">
            <a:off x="6907456" y="934701"/>
            <a:ext cx="1653400" cy="86324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4D33441C-A4A3-6D39-637E-A1C465AE8DF1}"/>
              </a:ext>
            </a:extLst>
          </p:cNvPr>
          <p:cNvCxnSpPr>
            <a:cxnSpLocks/>
          </p:cNvCxnSpPr>
          <p:nvPr/>
        </p:nvCxnSpPr>
        <p:spPr>
          <a:xfrm>
            <a:off x="8004914" y="1506060"/>
            <a:ext cx="596864" cy="32703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C0C63B05-D5A0-400F-3421-1A231E03EDDD}"/>
              </a:ext>
            </a:extLst>
          </p:cNvPr>
          <p:cNvCxnSpPr>
            <a:cxnSpLocks/>
          </p:cNvCxnSpPr>
          <p:nvPr/>
        </p:nvCxnSpPr>
        <p:spPr>
          <a:xfrm flipH="1">
            <a:off x="7443806" y="1494712"/>
            <a:ext cx="576141" cy="35039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0F6046ED-E5AD-D395-5A59-E1A1189BD365}"/>
              </a:ext>
            </a:extLst>
          </p:cNvPr>
          <p:cNvCxnSpPr>
            <a:cxnSpLocks/>
          </p:cNvCxnSpPr>
          <p:nvPr/>
        </p:nvCxnSpPr>
        <p:spPr>
          <a:xfrm>
            <a:off x="1006988" y="2880918"/>
            <a:ext cx="161068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7CA2053D-1AD0-DDAA-BB51-3B4912D632D5}"/>
              </a:ext>
            </a:extLst>
          </p:cNvPr>
          <p:cNvSpPr txBox="1"/>
          <p:nvPr/>
        </p:nvSpPr>
        <p:spPr>
          <a:xfrm>
            <a:off x="1556287" y="2368578"/>
            <a:ext cx="7839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a-b</a:t>
            </a:r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CBD889EC-3CE5-8DE9-2068-919C9E099A54}"/>
              </a:ext>
            </a:extLst>
          </p:cNvPr>
          <p:cNvCxnSpPr>
            <a:cxnSpLocks/>
          </p:cNvCxnSpPr>
          <p:nvPr/>
        </p:nvCxnSpPr>
        <p:spPr>
          <a:xfrm>
            <a:off x="2617671" y="2879314"/>
            <a:ext cx="62502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C2B1B8A7-F997-7562-DAF9-7F813759AC71}"/>
              </a:ext>
            </a:extLst>
          </p:cNvPr>
          <p:cNvSpPr txBox="1"/>
          <p:nvPr/>
        </p:nvSpPr>
        <p:spPr>
          <a:xfrm>
            <a:off x="2779789" y="2368578"/>
            <a:ext cx="300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0070C0"/>
                </a:solidFill>
              </a:rPr>
              <a:t>b</a:t>
            </a:r>
          </a:p>
        </p:txBody>
      </p: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E776588A-F9BA-C920-7087-28F046C4D3AB}"/>
              </a:ext>
            </a:extLst>
          </p:cNvPr>
          <p:cNvCxnSpPr>
            <a:cxnSpLocks/>
          </p:cNvCxnSpPr>
          <p:nvPr/>
        </p:nvCxnSpPr>
        <p:spPr>
          <a:xfrm flipV="1">
            <a:off x="7443806" y="1833094"/>
            <a:ext cx="0" cy="12442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168E74CD-6A49-62E4-CAF4-F153877494F6}"/>
              </a:ext>
            </a:extLst>
          </p:cNvPr>
          <p:cNvCxnSpPr>
            <a:cxnSpLocks/>
          </p:cNvCxnSpPr>
          <p:nvPr/>
        </p:nvCxnSpPr>
        <p:spPr>
          <a:xfrm flipV="1">
            <a:off x="8601778" y="1845102"/>
            <a:ext cx="0" cy="12322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5CE018BE-73DA-9B98-79C5-B6FF48A924B7}"/>
              </a:ext>
            </a:extLst>
          </p:cNvPr>
          <p:cNvCxnSpPr>
            <a:cxnSpLocks/>
          </p:cNvCxnSpPr>
          <p:nvPr/>
        </p:nvCxnSpPr>
        <p:spPr>
          <a:xfrm flipH="1" flipV="1">
            <a:off x="6934610" y="4331476"/>
            <a:ext cx="1626246" cy="11772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F0511789-1F95-09F7-550F-FAD1D94BF533}"/>
              </a:ext>
            </a:extLst>
          </p:cNvPr>
          <p:cNvCxnSpPr>
            <a:cxnSpLocks/>
          </p:cNvCxnSpPr>
          <p:nvPr/>
        </p:nvCxnSpPr>
        <p:spPr>
          <a:xfrm flipV="1">
            <a:off x="7468031" y="4350823"/>
            <a:ext cx="1657270" cy="10713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id="{53E5879F-F528-B203-5BA6-E9EE95752E06}"/>
              </a:ext>
            </a:extLst>
          </p:cNvPr>
          <p:cNvCxnSpPr>
            <a:cxnSpLocks/>
          </p:cNvCxnSpPr>
          <p:nvPr/>
        </p:nvCxnSpPr>
        <p:spPr>
          <a:xfrm>
            <a:off x="7468031" y="5422161"/>
            <a:ext cx="0" cy="6106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>
            <a:extLst>
              <a:ext uri="{FF2B5EF4-FFF2-40B4-BE49-F238E27FC236}">
                <a16:creationId xmlns:a16="http://schemas.microsoft.com/office/drawing/2014/main" id="{15BEBAD9-5769-F15B-4F03-7F3A54C88A94}"/>
              </a:ext>
            </a:extLst>
          </p:cNvPr>
          <p:cNvCxnSpPr>
            <a:cxnSpLocks/>
          </p:cNvCxnSpPr>
          <p:nvPr/>
        </p:nvCxnSpPr>
        <p:spPr>
          <a:xfrm flipH="1" flipV="1">
            <a:off x="7952721" y="5066389"/>
            <a:ext cx="560723" cy="37511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50E73769-1AED-C65D-278C-EDD81AB77CE4}"/>
              </a:ext>
            </a:extLst>
          </p:cNvPr>
          <p:cNvCxnSpPr>
            <a:cxnSpLocks/>
          </p:cNvCxnSpPr>
          <p:nvPr/>
        </p:nvCxnSpPr>
        <p:spPr>
          <a:xfrm flipH="1">
            <a:off x="7490027" y="5066389"/>
            <a:ext cx="489996" cy="3557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98C74D56-905B-00ED-991B-48971392994B}"/>
              </a:ext>
            </a:extLst>
          </p:cNvPr>
          <p:cNvCxnSpPr>
            <a:cxnSpLocks/>
          </p:cNvCxnSpPr>
          <p:nvPr/>
        </p:nvCxnSpPr>
        <p:spPr>
          <a:xfrm flipV="1">
            <a:off x="8555956" y="5422161"/>
            <a:ext cx="0" cy="6106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200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Csomag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TM10001115[[fn=Csomag]]</Template>
  <TotalTime>14712</TotalTime>
  <Words>283</Words>
  <Application>Microsoft Office PowerPoint</Application>
  <PresentationFormat>Szélesvásznú</PresentationFormat>
  <Paragraphs>179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0" baseType="lpstr">
      <vt:lpstr>Arial</vt:lpstr>
      <vt:lpstr>Cambria Math</vt:lpstr>
      <vt:lpstr>Gill Sans MT</vt:lpstr>
      <vt:lpstr>Csomag</vt:lpstr>
      <vt:lpstr>(a-b)^3  kifejtésének geometriai bizonyítása</vt:lpstr>
      <vt:lpstr>A tétel</vt:lpstr>
      <vt:lpstr>Bizonyítás</vt:lpstr>
      <vt:lpstr>Bizonyítás</vt:lpstr>
      <vt:lpstr>Bizonyítás</vt:lpstr>
      <vt:lpstr>Bizonyítás</vt:lpstr>
      <vt:lpstr>Bizonyítás</vt:lpstr>
      <vt:lpstr>Bizonyítás</vt:lpstr>
      <vt:lpstr>Bizonyítás</vt:lpstr>
      <vt:lpstr>Bizonyítás</vt:lpstr>
      <vt:lpstr>Bizonyítás</vt:lpstr>
      <vt:lpstr>Bizonyítás</vt:lpstr>
      <vt:lpstr>Bizonyítás</vt:lpstr>
      <vt:lpstr>Bizonyítás</vt:lpstr>
      <vt:lpstr>Bizonyítás</vt:lpstr>
      <vt:lpstr>Bizonyítás</vt:lpstr>
      <vt:lpstr>Bizonyítás</vt:lpstr>
      <vt:lpstr>Bizonyítás</vt:lpstr>
      <vt:lpstr>Bizonyítás</vt:lpstr>
      <vt:lpstr>Bizonyítás</vt:lpstr>
      <vt:lpstr>Bizonyítás</vt:lpstr>
      <vt:lpstr>Bizonyítás</vt:lpstr>
      <vt:lpstr>Bizonyítás</vt:lpstr>
      <vt:lpstr>A tétel</vt:lpstr>
      <vt:lpstr>Köszönöm a figyelmet!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(a+b)^3bizonyítása</dc:title>
  <dc:creator>Simon Bence Márk</dc:creator>
  <cp:lastModifiedBy>Simon Bence Márk</cp:lastModifiedBy>
  <cp:revision>3</cp:revision>
  <dcterms:created xsi:type="dcterms:W3CDTF">2022-11-05T17:25:35Z</dcterms:created>
  <dcterms:modified xsi:type="dcterms:W3CDTF">2022-11-18T22:46:37Z</dcterms:modified>
</cp:coreProperties>
</file>